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445" r:id="rId2"/>
  </p:sldIdLst>
  <p:sldSz cx="9144000" cy="6858000" type="screen4x3"/>
  <p:notesSz cx="7315200" cy="96012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OA" lastIdx="1" clrIdx="0">
    <p:extLst/>
  </p:cmAuthor>
  <p:cmAuthor id="2" name="Reviewer" initials="RVR" lastIdx="3" clrIdx="1">
    <p:extLst/>
  </p:cmAuthor>
  <p:cmAuthor id="3" name="Nahla Bassil" initials="NB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E2E"/>
    <a:srgbClr val="CCFFCC"/>
    <a:srgbClr val="CC0000"/>
    <a:srgbClr val="D7182A"/>
    <a:srgbClr val="D5DED0"/>
    <a:srgbClr val="996633"/>
    <a:srgbClr val="FCAF17"/>
    <a:srgbClr val="456F2E"/>
    <a:srgbClr val="397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05" autoAdjust="0"/>
  </p:normalViewPr>
  <p:slideViewPr>
    <p:cSldViewPr snapToGrid="0">
      <p:cViewPr varScale="1">
        <p:scale>
          <a:sx n="113" d="100"/>
          <a:sy n="113" d="100"/>
        </p:scale>
        <p:origin x="900" y="162"/>
      </p:cViewPr>
      <p:guideLst>
        <p:guide pos="2880"/>
        <p:guide orient="horz" pos="2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AA1C82C-5EF1-47E5-B7D3-09A82892AC2E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25E924-2E89-4145-9B4E-7777988BE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63675" y="958850"/>
            <a:ext cx="4387850" cy="32908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18A9-5A97-5D4B-9196-1110BAE9796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6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1" t="-3829" r="-3654" b="-2596"/>
          <a:stretch/>
        </p:blipFill>
        <p:spPr>
          <a:xfrm>
            <a:off x="8231975" y="57884"/>
            <a:ext cx="854927" cy="15906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6152"/>
            <a:ext cx="9144000" cy="25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539" y="365132"/>
            <a:ext cx="7238815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5131" y="122826"/>
            <a:ext cx="2778965" cy="208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61978" y="3342345"/>
            <a:ext cx="3017265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1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5131" y="122826"/>
            <a:ext cx="2778965" cy="208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61978" y="3342345"/>
            <a:ext cx="3017265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3" y="1736826"/>
            <a:ext cx="8103871" cy="1935263"/>
          </a:xfrm>
          <a:solidFill>
            <a:srgbClr val="456F2E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31" y="377803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1" t="-3829" r="-3654" b="-2596"/>
          <a:stretch/>
        </p:blipFill>
        <p:spPr>
          <a:xfrm>
            <a:off x="1" y="1736826"/>
            <a:ext cx="1040131" cy="1935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291" y="4441191"/>
            <a:ext cx="4617720" cy="256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576" y="5585462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3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52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4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525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8"/>
            <a:ext cx="7886700" cy="460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1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Adobe Myungjo Std M" panose="020206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26" Type="http://schemas.openxmlformats.org/officeDocument/2006/relationships/image" Target="../media/image29.png"/><Relationship Id="rId39" Type="http://schemas.openxmlformats.org/officeDocument/2006/relationships/image" Target="../media/image42.jp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png"/><Relationship Id="rId45" Type="http://schemas.openxmlformats.org/officeDocument/2006/relationships/image" Target="../media/image48.jpe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23" Type="http://schemas.openxmlformats.org/officeDocument/2006/relationships/image" Target="../media/image26.gif"/><Relationship Id="rId28" Type="http://schemas.openxmlformats.org/officeDocument/2006/relationships/image" Target="../media/image31.png"/><Relationship Id="rId36" Type="http://schemas.openxmlformats.org/officeDocument/2006/relationships/image" Target="../media/image39.jpeg"/><Relationship Id="rId10" Type="http://schemas.openxmlformats.org/officeDocument/2006/relationships/hyperlink" Target="http://www.meistermedia.com/" TargetMode="External"/><Relationship Id="rId19" Type="http://schemas.openxmlformats.org/officeDocument/2006/relationships/image" Target="../media/image22.tiff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9.jpeg"/><Relationship Id="rId9" Type="http://schemas.openxmlformats.org/officeDocument/2006/relationships/image" Target="../media/image13.tiff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gif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8" Type="http://schemas.openxmlformats.org/officeDocument/2006/relationships/hyperlink" Target="http://www1.psych.purdue.edu/~gfrancis/Classes/PSY200/PurdueLogo.jpeg" TargetMode="External"/><Relationship Id="rId3" Type="http://schemas.openxmlformats.org/officeDocument/2006/relationships/image" Target="../media/image8.jpeg"/><Relationship Id="rId12" Type="http://schemas.openxmlformats.org/officeDocument/2006/relationships/image" Target="../media/image15.jpeg"/><Relationship Id="rId17" Type="http://schemas.openxmlformats.org/officeDocument/2006/relationships/image" Target="../media/image20.gif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0" Type="http://schemas.openxmlformats.org/officeDocument/2006/relationships/image" Target="../media/image23.gif"/><Relationship Id="rId41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-103694" y="0"/>
            <a:ext cx="9332536" cy="623266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6E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RosBREED 2 Participating Organizations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56E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0863" y="723327"/>
            <a:ext cx="8839445" cy="4899890"/>
            <a:chOff x="36593" y="204843"/>
            <a:chExt cx="8839445" cy="489989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3508" y="2143062"/>
              <a:ext cx="2353211" cy="746577"/>
            </a:xfrm>
            <a:prstGeom prst="rect">
              <a:avLst/>
            </a:prstGeom>
          </p:spPr>
        </p:pic>
        <p:pic>
          <p:nvPicPr>
            <p:cNvPr id="51" name="Picture 8" descr="ACN Inc Log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057" y="1564415"/>
              <a:ext cx="798414" cy="39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03304" y="3426769"/>
              <a:ext cx="823196" cy="93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3" descr="WA marketing assoc logo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771" y="2068533"/>
              <a:ext cx="959954" cy="586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" descr="http://links.cse.msu.edu:8000/mclc/msu_logo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711" y="1273143"/>
              <a:ext cx="2293019" cy="81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576955" y="1923520"/>
              <a:ext cx="1299083" cy="39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2" descr="Meister Media Worldwid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3" y="802218"/>
              <a:ext cx="1399182" cy="455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4" descr="u minn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6280" y="790857"/>
              <a:ext cx="2277656" cy="425823"/>
            </a:xfrm>
            <a:prstGeom prst="rect">
              <a:avLst/>
            </a:prstGeom>
          </p:spPr>
        </p:pic>
        <p:pic>
          <p:nvPicPr>
            <p:cNvPr id="69" name="Picture 68" descr="tamu.gi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566" y="284548"/>
              <a:ext cx="1721319" cy="42093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3346" y="297109"/>
              <a:ext cx="2216065" cy="38553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987" y="278276"/>
              <a:ext cx="1369907" cy="42720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964" y="2029603"/>
              <a:ext cx="1197460" cy="562151"/>
            </a:xfrm>
            <a:prstGeom prst="rect">
              <a:avLst/>
            </a:prstGeom>
          </p:spPr>
        </p:pic>
        <p:pic>
          <p:nvPicPr>
            <p:cNvPr id="103" name="Picture 102" descr="osu-tag.gif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8481" y="204843"/>
              <a:ext cx="586305" cy="69559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8895" y="4656961"/>
              <a:ext cx="2182999" cy="44777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4101" y="2049431"/>
              <a:ext cx="1410388" cy="37115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967" y="1030083"/>
              <a:ext cx="1566158" cy="41528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108" y="209303"/>
              <a:ext cx="946257" cy="639983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8422" y="2494768"/>
              <a:ext cx="1138667" cy="379555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279" y="961612"/>
              <a:ext cx="822565" cy="80562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1426" y="2708711"/>
              <a:ext cx="1019953" cy="61290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8860" y="1495311"/>
              <a:ext cx="1516748" cy="390728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462" y="2539987"/>
              <a:ext cx="1565414" cy="43819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4575" y="4105801"/>
              <a:ext cx="1251463" cy="43723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6503" y="3404584"/>
              <a:ext cx="962425" cy="969106"/>
            </a:xfrm>
            <a:prstGeom prst="rect">
              <a:avLst/>
            </a:prstGeom>
          </p:spPr>
        </p:pic>
        <p:pic>
          <p:nvPicPr>
            <p:cNvPr id="118" name="Picture 117" descr="Cedar Lake Logo F5C transparent.pn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8589" y="245962"/>
              <a:ext cx="1180670" cy="67425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174" y="997967"/>
              <a:ext cx="1102085" cy="75492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7585" y="3513176"/>
              <a:ext cx="2618527" cy="405524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96119" y="2987352"/>
              <a:ext cx="716483" cy="712238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6310" y="839899"/>
              <a:ext cx="947394" cy="623499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2691" y="2907741"/>
              <a:ext cx="1439751" cy="517001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542" y="3074192"/>
              <a:ext cx="1043097" cy="86136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27" y="3445594"/>
              <a:ext cx="1205826" cy="534189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471" y="4433879"/>
              <a:ext cx="3502152" cy="667512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5168" y="3081367"/>
              <a:ext cx="782707" cy="73949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592" y="3395850"/>
            <a:ext cx="983483" cy="512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" y="5140830"/>
            <a:ext cx="1766423" cy="517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" y="1943483"/>
            <a:ext cx="1568313" cy="467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29" y="2300604"/>
            <a:ext cx="709839" cy="1087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7050" y="4614375"/>
            <a:ext cx="1706249" cy="4980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69461" y="3413864"/>
            <a:ext cx="1928448" cy="38415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27160" b="33950"/>
          <a:stretch/>
        </p:blipFill>
        <p:spPr>
          <a:xfrm>
            <a:off x="5735228" y="4540876"/>
            <a:ext cx="1888132" cy="4583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57" y="4343567"/>
            <a:ext cx="1434308" cy="7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osBREED 2&amp;#x0D;&amp;#x0A;ADVISORY PANEL MEETING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364&quot;/&gt;&lt;/object&gt;&lt;object type=&quot;3&quot; unique_id=&quot;10007&quot;&gt;&lt;property id=&quot;20148&quot; value=&quot;5&quot;/&gt;&lt;property id=&quot;20300&quot; value=&quot;Slide 4&quot;/&gt;&lt;property id=&quot;20307&quot; value=&quot;265&quot;/&gt;&lt;/object&gt;&lt;object type=&quot;3&quot; unique_id=&quot;10008&quot;&gt;&lt;property id=&quot;20148&quot; value=&quot;5&quot;/&gt;&lt;property id=&quot;20300&quot; value=&quot;Slide 5&quot;/&gt;&lt;property id=&quot;20307&quot; value=&quot;295&quot;/&gt;&lt;/object&gt;&lt;object type=&quot;3&quot; unique_id=&quot;10009&quot;&gt;&lt;property id=&quot;20148&quot; value=&quot;5&quot;/&gt;&lt;property id=&quot;20300&quot; value=&quot;Slide 6&quot;/&gt;&lt;property id=&quot;20307&quot; value=&quot;299&quot;/&gt;&lt;/object&gt;&lt;object type=&quot;3&quot; unique_id=&quot;10010&quot;&gt;&lt;property id=&quot;20148&quot; value=&quot;5&quot;/&gt;&lt;property id=&quot;20300&quot; value=&quot;Slide 7&quot;/&gt;&lt;property id=&quot;20307&quot; value=&quot;300&quot;/&gt;&lt;/object&gt;&lt;object type=&quot;3&quot; unique_id=&quot;10011&quot;&gt;&lt;property id=&quot;20148&quot; value=&quot;5&quot;/&gt;&lt;property id=&quot;20300&quot; value=&quot;Slide 8&quot;/&gt;&lt;property id=&quot;20307&quot; value=&quot;355&quot;/&gt;&lt;/object&gt;&lt;object type=&quot;3&quot; unique_id=&quot;10012&quot;&gt;&lt;property id=&quot;20148&quot; value=&quot;5&quot;/&gt;&lt;property id=&quot;20300&quot; value=&quot;Slide 9&quot;/&gt;&lt;property id=&quot;20307&quot; value=&quot;354&quot;/&gt;&lt;/object&gt;&lt;object type=&quot;3&quot; unique_id=&quot;10013&quot;&gt;&lt;property id=&quot;20148&quot; value=&quot;5&quot;/&gt;&lt;property id=&quot;20300&quot; value=&quot;Slide 10&quot;/&gt;&lt;property id=&quot;20307&quot; value=&quot;301&quot;/&gt;&lt;/object&gt;&lt;object type=&quot;3&quot; unique_id=&quot;10014&quot;&gt;&lt;property id=&quot;20148&quot; value=&quot;5&quot;/&gt;&lt;property id=&quot;20300&quot; value=&quot;Slide 11&quot;/&gt;&lt;property id=&quot;20307&quot; value=&quot;442&quot;/&gt;&lt;/object&gt;&lt;object type=&quot;3&quot; unique_id=&quot;10015&quot;&gt;&lt;property id=&quot;20148&quot; value=&quot;5&quot;/&gt;&lt;property id=&quot;20300&quot; value=&quot;Slide 12&quot;/&gt;&lt;property id=&quot;20307&quot; value=&quot;443&quot;/&gt;&lt;/object&gt;&lt;object type=&quot;3&quot; unique_id=&quot;10016&quot;&gt;&lt;property id=&quot;20148&quot; value=&quot;5&quot;/&gt;&lt;property id=&quot;20300&quot; value=&quot;Slide 13&quot;/&gt;&lt;property id=&quot;20307&quot; value=&quot;441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8&quot;&gt;&lt;property id=&quot;20148&quot; value=&quot;5&quot;/&gt;&lt;property id=&quot;20300&quot; value=&quot;Slide 15&quot;/&gt;&lt;property id=&quot;20307&quot; value=&quot;406&quot;/&gt;&lt;/object&gt;&lt;object type=&quot;3&quot; unique_id=&quot;10019&quot;&gt;&lt;property id=&quot;20148&quot; value=&quot;5&quot;/&gt;&lt;property id=&quot;20300&quot; value=&quot;Slide 16&quot;/&gt;&lt;property id=&quot;20307&quot; value=&quot;412&quot;/&gt;&lt;/object&gt;&lt;object type=&quot;3&quot; unique_id=&quot;10020&quot;&gt;&lt;property id=&quot;20148&quot; value=&quot;5&quot;/&gt;&lt;property id=&quot;20300&quot; value=&quot;Slide 17&quot;/&gt;&lt;property id=&quot;20307&quot; value=&quot;413&quot;/&gt;&lt;/object&gt;&lt;object type=&quot;3&quot; unique_id=&quot;10021&quot;&gt;&lt;property id=&quot;20148&quot; value=&quot;5&quot;/&gt;&lt;property id=&quot;20300&quot; value=&quot;Slide 18&quot;/&gt;&lt;property id=&quot;20307&quot; value=&quot;414&quot;/&gt;&lt;/object&gt;&lt;object type=&quot;3&quot; unique_id=&quot;10022&quot;&gt;&lt;property id=&quot;20148&quot; value=&quot;5&quot;/&gt;&lt;property id=&quot;20300&quot; value=&quot;Slide 19&quot;/&gt;&lt;property id=&quot;20307&quot; value=&quot;407&quot;/&gt;&lt;/object&gt;&lt;object type=&quot;3&quot; unique_id=&quot;10023&quot;&gt;&lt;property id=&quot;20148&quot; value=&quot;5&quot;/&gt;&lt;property id=&quot;20300&quot; value=&quot;Slide 20&quot;/&gt;&lt;property id=&quot;20307&quot; value=&quot;319&quot;/&gt;&lt;/object&gt;&lt;object type=&quot;3&quot; unique_id=&quot;10024&quot;&gt;&lt;property id=&quot;20148&quot; value=&quot;5&quot;/&gt;&lt;property id=&quot;20300&quot; value=&quot;Slide 21&quot;/&gt;&lt;property id=&quot;20307&quot; value=&quot;415&quot;/&gt;&lt;/object&gt;&lt;object type=&quot;3&quot; unique_id=&quot;10025&quot;&gt;&lt;property id=&quot;20148&quot; value=&quot;5&quot;/&gt;&lt;property id=&quot;20300&quot; value=&quot;Slide 22&quot;/&gt;&lt;property id=&quot;20307&quot; value=&quot;433&quot;/&gt;&lt;/object&gt;&lt;object type=&quot;3&quot; unique_id=&quot;10026&quot;&gt;&lt;property id=&quot;20148&quot; value=&quot;5&quot;/&gt;&lt;property id=&quot;20300&quot; value=&quot;Slide 23&quot;/&gt;&lt;property id=&quot;20307&quot; value=&quot;430&quot;/&gt;&lt;/object&gt;&lt;object type=&quot;3&quot; unique_id=&quot;10027&quot;&gt;&lt;property id=&quot;20148&quot; value=&quot;5&quot;/&gt;&lt;property id=&quot;20300&quot; value=&quot;Slide 24&quot;/&gt;&lt;property id=&quot;20307&quot; value=&quot;417&quot;/&gt;&lt;/object&gt;&lt;object type=&quot;3&quot; unique_id=&quot;10028&quot;&gt;&lt;property id=&quot;20148&quot; value=&quot;5&quot;/&gt;&lt;property id=&quot;20300&quot; value=&quot;Slide 25&quot;/&gt;&lt;property id=&quot;20307&quot; value=&quot;444&quot;/&gt;&lt;/object&gt;&lt;object type=&quot;3&quot; unique_id=&quot;10029&quot;&gt;&lt;property id=&quot;20148&quot; value=&quot;5&quot;/&gt;&lt;property id=&quot;20300&quot; value=&quot;Slide 26&quot;/&gt;&lt;property id=&quot;20307&quot; value=&quot;436&quot;/&gt;&lt;/object&gt;&lt;object type=&quot;3&quot; unique_id=&quot;10030&quot;&gt;&lt;property id=&quot;20148&quot; value=&quot;5&quot;/&gt;&lt;property id=&quot;20300&quot; value=&quot;Slide 27&quot;/&gt;&lt;property id=&quot;20307&quot; value=&quot;435&quot;/&gt;&lt;/object&gt;&lt;object type=&quot;3&quot; unique_id=&quot;10031&quot;&gt;&lt;property id=&quot;20148&quot; value=&quot;5&quot;/&gt;&lt;property id=&quot;20300&quot; value=&quot;Slide 28&quot;/&gt;&lt;property id=&quot;20307&quot; value=&quot;310&quot;/&gt;&lt;/object&gt;&lt;object type=&quot;3&quot; unique_id=&quot;10032&quot;&gt;&lt;property id=&quot;20148&quot; value=&quot;5&quot;/&gt;&lt;property id=&quot;20300&quot; value=&quot;Slide 29&quot;/&gt;&lt;property id=&quot;20307&quot; value=&quot;421&quot;/&gt;&lt;/object&gt;&lt;object type=&quot;3&quot; unique_id=&quot;10033&quot;&gt;&lt;property id=&quot;20148&quot; value=&quot;5&quot;/&gt;&lt;property id=&quot;20300&quot; value=&quot;Slide 30&quot;/&gt;&lt;property id=&quot;20307&quot; value=&quot;424&quot;/&gt;&lt;/object&gt;&lt;object type=&quot;3&quot; unique_id=&quot;10034&quot;&gt;&lt;property id=&quot;20148&quot; value=&quot;5&quot;/&gt;&lt;property id=&quot;20300&quot; value=&quot;Slide 31&quot;/&gt;&lt;property id=&quot;20307&quot; value=&quot;445&quot;/&gt;&lt;/object&gt;&lt;object type=&quot;3&quot; unique_id=&quot;10035&quot;&gt;&lt;property id=&quot;20148&quot; value=&quot;5&quot;/&gt;&lt;property id=&quot;20300&quot; value=&quot;Slide 32&quot;/&gt;&lt;property id=&quot;20307&quot; value=&quot;434&quot;/&gt;&lt;/object&gt;&lt;object type=&quot;3&quot; unique_id=&quot;10036&quot;&gt;&lt;property id=&quot;20148&quot; value=&quot;5&quot;/&gt;&lt;property id=&quot;20300&quot; value=&quot;Slide 33&quot;/&gt;&lt;property id=&quot;20307&quot; value=&quot;428&quot;/&gt;&lt;/object&gt;&lt;object type=&quot;3&quot; unique_id=&quot;10037&quot;&gt;&lt;property id=&quot;20148&quot; value=&quot;5&quot;/&gt;&lt;property id=&quot;20300&quot; value=&quot;Slide 34&quot;/&gt;&lt;property id=&quot;20307&quot; value=&quot;427&quot;/&gt;&lt;/object&gt;&lt;object type=&quot;3&quot; unique_id=&quot;10038&quot;&gt;&lt;property id=&quot;20148&quot; value=&quot;5&quot;/&gt;&lt;property id=&quot;20300&quot; value=&quot;Slide 35&quot;/&gt;&lt;property id=&quot;20307&quot; value=&quot;429&quot;/&gt;&lt;/object&gt;&lt;object type=&quot;3&quot; unique_id=&quot;10039&quot;&gt;&lt;property id=&quot;20148&quot; value=&quot;5&quot;/&gt;&lt;property id=&quot;20300&quot; value=&quot;Slide 36&quot;/&gt;&lt;property id=&quot;20307&quot; value=&quot;3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5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Adobe Myungjo Std M</vt:lpstr>
      <vt:lpstr>Arial</vt:lpstr>
      <vt:lpstr>Arial Black</vt:lpstr>
      <vt:lpstr>Calibri</vt:lpstr>
      <vt:lpstr>Wingdings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Mercy Olmstead</dc:creator>
  <cp:lastModifiedBy>Audrey M Sebolt</cp:lastModifiedBy>
  <cp:revision>256</cp:revision>
  <cp:lastPrinted>2015-12-16T14:28:54Z</cp:lastPrinted>
  <dcterms:created xsi:type="dcterms:W3CDTF">2015-02-10T21:11:20Z</dcterms:created>
  <dcterms:modified xsi:type="dcterms:W3CDTF">2018-03-28T12:55:11Z</dcterms:modified>
</cp:coreProperties>
</file>