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2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82A"/>
    <a:srgbClr val="456E2E"/>
    <a:srgbClr val="FCAF17"/>
    <a:srgbClr val="CC0000"/>
    <a:srgbClr val="456F2E"/>
    <a:srgbClr val="397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1C82C-5EF1-47E5-B7D3-09A82892AC2E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5E924-2E89-4145-9B4E-7777988BE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2938" y="912813"/>
            <a:ext cx="5572125" cy="313531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E18A9-5A97-5D4B-9196-1110BAE97962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0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99D8A-7FD9-4B4B-A6D0-C554CA419E1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155882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97" y="70803"/>
            <a:ext cx="1109472" cy="2103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960" y="4214057"/>
            <a:ext cx="13075920" cy="331272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77191"/>
            <a:ext cx="119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Place Institution Logo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8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912" y="365125"/>
            <a:ext cx="9625888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0910" y="168076"/>
            <a:ext cx="3140968" cy="2355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2" b="25940"/>
          <a:stretch/>
        </p:blipFill>
        <p:spPr>
          <a:xfrm rot="5400000">
            <a:off x="-1504650" y="4105229"/>
            <a:ext cx="4228501" cy="12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9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0910" y="168076"/>
            <a:ext cx="3140968" cy="2355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2" b="25940"/>
          <a:stretch/>
        </p:blipFill>
        <p:spPr>
          <a:xfrm rot="5400000">
            <a:off x="-1504650" y="4105229"/>
            <a:ext cx="4228501" cy="12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5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39" y="4993566"/>
            <a:ext cx="3291840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764715" y="5434885"/>
            <a:ext cx="5010501" cy="14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9" y="196506"/>
            <a:ext cx="1020921" cy="19352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64" y="5081047"/>
            <a:ext cx="3987816" cy="19255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2" b="25940"/>
          <a:stretch/>
        </p:blipFill>
        <p:spPr>
          <a:xfrm>
            <a:off x="0" y="5402675"/>
            <a:ext cx="5138670" cy="155191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0908254" y="148757"/>
            <a:ext cx="119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Place Institution Logo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5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39" y="4993566"/>
            <a:ext cx="3291840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764715" y="5434885"/>
            <a:ext cx="5010501" cy="14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6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1730" y="4873657"/>
            <a:ext cx="3517697" cy="2638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12" b="25940"/>
          <a:stretch/>
        </p:blipFill>
        <p:spPr>
          <a:xfrm>
            <a:off x="0" y="5402675"/>
            <a:ext cx="5138670" cy="15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2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39" y="4993566"/>
            <a:ext cx="3291840" cy="2468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764715" y="5434885"/>
            <a:ext cx="5010501" cy="14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39" y="4993566"/>
            <a:ext cx="3291840" cy="2468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764715" y="5434885"/>
            <a:ext cx="5010501" cy="14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15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39" y="4993566"/>
            <a:ext cx="3291840" cy="2468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764715" y="5434885"/>
            <a:ext cx="5010501" cy="14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8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39" y="4993566"/>
            <a:ext cx="3291840" cy="2468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4" b="30200"/>
          <a:stretch/>
        </p:blipFill>
        <p:spPr>
          <a:xfrm>
            <a:off x="2764715" y="5434885"/>
            <a:ext cx="5010501" cy="148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1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1"/>
            </a:gs>
            <a:gs pos="100000">
              <a:srgbClr val="456F2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2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12.gif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 5b – Year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Extension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2 -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more technical training resources</a:t>
            </a:r>
          </a:p>
          <a:p>
            <a:pPr lvl="1"/>
            <a:r>
              <a:rPr lang="en-US" dirty="0" smtClean="0"/>
              <a:t>Face-to-face visits invaluable</a:t>
            </a:r>
            <a:r>
              <a:rPr lang="en-US" dirty="0" smtClean="0">
                <a:sym typeface="Wingdings" panose="05000000000000000000" pitchFamily="2" charset="2"/>
              </a:rPr>
              <a:t>, but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/>
          </a:p>
          <a:p>
            <a:pPr lvl="1"/>
            <a:r>
              <a:rPr lang="en-US" dirty="0" smtClean="0"/>
              <a:t>Technical trip to NE not necessary </a:t>
            </a:r>
          </a:p>
          <a:p>
            <a:pPr lvl="2"/>
            <a:r>
              <a:rPr lang="en-US" dirty="0" smtClean="0"/>
              <a:t>Phone contacts 1</a:t>
            </a:r>
            <a:r>
              <a:rPr lang="en-US" baseline="30000" dirty="0" smtClean="0"/>
              <a:t>st</a:t>
            </a:r>
            <a:r>
              <a:rPr lang="en-US" dirty="0" smtClean="0"/>
              <a:t>, follow up with in-person visit</a:t>
            </a:r>
          </a:p>
          <a:p>
            <a:pPr lvl="2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961239" y="2300749"/>
            <a:ext cx="486697" cy="737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ney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36" y="2238238"/>
            <a:ext cx="799930" cy="79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0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2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Newsletters - quarterly</a:t>
            </a:r>
          </a:p>
          <a:p>
            <a:r>
              <a:rPr lang="en-US" dirty="0" err="1" smtClean="0"/>
              <a:t>RosBRIEFs</a:t>
            </a:r>
            <a:endParaRPr lang="en-US" dirty="0" smtClean="0"/>
          </a:p>
          <a:p>
            <a:pPr lvl="1"/>
            <a:r>
              <a:rPr lang="en-US" dirty="0" err="1" smtClean="0"/>
              <a:t>Rosaceae</a:t>
            </a:r>
            <a:r>
              <a:rPr lang="en-US" dirty="0" smtClean="0"/>
              <a:t> Nemeses</a:t>
            </a:r>
          </a:p>
          <a:p>
            <a:pPr lvl="1"/>
            <a:r>
              <a:rPr lang="en-US" dirty="0" smtClean="0"/>
              <a:t>Cultivar Corner</a:t>
            </a:r>
          </a:p>
          <a:p>
            <a:pPr lvl="1"/>
            <a:r>
              <a:rPr lang="en-US" dirty="0" smtClean="0"/>
              <a:t>DNA Tests by Crop</a:t>
            </a:r>
          </a:p>
          <a:p>
            <a:r>
              <a:rPr lang="en-US" dirty="0" smtClean="0"/>
              <a:t>Field day interactions  - what tools are needed?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90" y="359105"/>
            <a:ext cx="8907028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1919" y="457200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570000"/>
              </a:solidFill>
            </a:endParaRPr>
          </a:p>
        </p:txBody>
      </p:sp>
      <p:pic>
        <p:nvPicPr>
          <p:cNvPr id="30" name="Picture 13" descr="http://www.unigrow.co.uk/images/EMR-2004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59" y="2848699"/>
            <a:ext cx="1510750" cy="174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27" y="1525943"/>
            <a:ext cx="2452189" cy="94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19" y="2848699"/>
            <a:ext cx="4371719" cy="8905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13" y="1641611"/>
            <a:ext cx="1727467" cy="8995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13" y="2848700"/>
            <a:ext cx="1320841" cy="1242167"/>
          </a:xfrm>
          <a:prstGeom prst="rect">
            <a:avLst/>
          </a:prstGeom>
        </p:spPr>
      </p:pic>
      <p:pic>
        <p:nvPicPr>
          <p:cNvPr id="1026" name="Picture 2" descr="C:\Users\Amy Iezzoni\AppData\Local\Temp\escudo-universidad-de-chile-color-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95" y="1389454"/>
            <a:ext cx="1474858" cy="12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07" y="4516082"/>
            <a:ext cx="4013409" cy="621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0680" y="1662"/>
            <a:ext cx="7886700" cy="1325563"/>
          </a:xfrm>
        </p:spPr>
        <p:txBody>
          <a:bodyPr/>
          <a:lstStyle/>
          <a:p>
            <a:r>
              <a:rPr lang="en-US" dirty="0" smtClean="0"/>
              <a:t>International Partners</a:t>
            </a:r>
            <a:endParaRPr lang="en-US" dirty="0"/>
          </a:p>
        </p:txBody>
      </p:sp>
      <p:pic>
        <p:nvPicPr>
          <p:cNvPr id="29" name="Picture 11" descr="http://wwwappli.nantes.inra.fr:8180/GTIDB/images/LogoINRA-vert%2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1" y="4372396"/>
            <a:ext cx="2457467" cy="86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380" y="1641611"/>
            <a:ext cx="1434308" cy="717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4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49</Words>
  <Application>Microsoft Office PowerPoint</Application>
  <PresentationFormat>Widescreen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Arial Black</vt:lpstr>
      <vt:lpstr>Calibri</vt:lpstr>
      <vt:lpstr>Wingdings</vt:lpstr>
      <vt:lpstr>Office Theme</vt:lpstr>
      <vt:lpstr>Objective 5b – Year 2</vt:lpstr>
      <vt:lpstr>Year 2 - Activities</vt:lpstr>
      <vt:lpstr>Year 2 Activities</vt:lpstr>
      <vt:lpstr>PowerPoint Presentation</vt:lpstr>
      <vt:lpstr>International Partners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Mercy Olmstead</dc:creator>
  <cp:lastModifiedBy>Audrey M Sebolt</cp:lastModifiedBy>
  <cp:revision>48</cp:revision>
  <dcterms:created xsi:type="dcterms:W3CDTF">2015-02-10T21:11:20Z</dcterms:created>
  <dcterms:modified xsi:type="dcterms:W3CDTF">2018-03-28T12:52:42Z</dcterms:modified>
</cp:coreProperties>
</file>