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OA" lastIdx="1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A"/>
    <a:srgbClr val="456E2E"/>
    <a:srgbClr val="FCAF17"/>
    <a:srgbClr val="CC0000"/>
    <a:srgbClr val="456F2E"/>
    <a:srgbClr val="397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C82C-5EF1-47E5-B7D3-09A82892AC2E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E924-2E89-4145-9B4E-7777988BE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63675" y="958850"/>
            <a:ext cx="4387850" cy="32908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18A9-5A97-5D4B-9196-1110BAE9796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4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99D8A-7FD9-4B4B-A6D0-C554CA419E1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588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53DC0-21A6-4829-93F7-8A9D05D70A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1" t="-3829" r="-3654" b="-2596"/>
          <a:stretch/>
        </p:blipFill>
        <p:spPr>
          <a:xfrm>
            <a:off x="8231923" y="57786"/>
            <a:ext cx="854927" cy="15906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" y="4840815"/>
            <a:ext cx="9784080" cy="24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536" y="365126"/>
            <a:ext cx="723881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5133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 rot="5400000">
            <a:off x="-1061979" y="3342338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5133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 rot="5400000">
            <a:off x="-1061979" y="3342338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1" t="-3829" r="-3654" b="-2596"/>
          <a:stretch/>
        </p:blipFill>
        <p:spPr>
          <a:xfrm>
            <a:off x="8231975" y="57884"/>
            <a:ext cx="854927" cy="15906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6152"/>
            <a:ext cx="9144000" cy="25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7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3" y="1736826"/>
            <a:ext cx="8103871" cy="1935263"/>
          </a:xfrm>
          <a:solidFill>
            <a:srgbClr val="456F2E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1" y="377803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1" t="-3829" r="-3654" b="-2596"/>
          <a:stretch/>
        </p:blipFill>
        <p:spPr>
          <a:xfrm>
            <a:off x="1" y="1736826"/>
            <a:ext cx="1040131" cy="1935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291" y="4441191"/>
            <a:ext cx="4617720" cy="256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76" y="5585462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0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3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525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525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8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1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539" y="365132"/>
            <a:ext cx="7238815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5131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1978" y="3342345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5131" y="122826"/>
            <a:ext cx="2778965" cy="208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1978" y="3342345"/>
            <a:ext cx="3017265" cy="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1736727"/>
            <a:ext cx="8103870" cy="1935263"/>
          </a:xfrm>
          <a:solidFill>
            <a:srgbClr val="456F2E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0" y="37779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1" t="-3829" r="-3654" b="-2596"/>
          <a:stretch/>
        </p:blipFill>
        <p:spPr>
          <a:xfrm>
            <a:off x="0" y="1736727"/>
            <a:ext cx="1040130" cy="1935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676" y="4819024"/>
            <a:ext cx="9784080" cy="24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9" y="5233962"/>
            <a:ext cx="2758933" cy="206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478903" y="5809772"/>
            <a:ext cx="3099244" cy="9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0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8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Adobe Myungjo Std M" panose="020206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8"/>
            <a:ext cx="7886700" cy="460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Adobe Myungjo Std M" panose="020206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26" Type="http://schemas.openxmlformats.org/officeDocument/2006/relationships/image" Target="../media/image32.png"/><Relationship Id="rId39" Type="http://schemas.openxmlformats.org/officeDocument/2006/relationships/image" Target="../media/image45.jp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jpeg"/><Relationship Id="rId40" Type="http://schemas.openxmlformats.org/officeDocument/2006/relationships/image" Target="../media/image46.png"/><Relationship Id="rId45" Type="http://schemas.openxmlformats.org/officeDocument/2006/relationships/image" Target="../media/image51.jpe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23" Type="http://schemas.openxmlformats.org/officeDocument/2006/relationships/image" Target="../media/image29.gif"/><Relationship Id="rId28" Type="http://schemas.openxmlformats.org/officeDocument/2006/relationships/image" Target="../media/image34.png"/><Relationship Id="rId36" Type="http://schemas.openxmlformats.org/officeDocument/2006/relationships/image" Target="../media/image42.jpeg"/><Relationship Id="rId10" Type="http://schemas.openxmlformats.org/officeDocument/2006/relationships/hyperlink" Target="http://www.meistermedia.com/" TargetMode="External"/><Relationship Id="rId19" Type="http://schemas.openxmlformats.org/officeDocument/2006/relationships/image" Target="../media/image25.tiff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2.jpeg"/><Relationship Id="rId9" Type="http://schemas.openxmlformats.org/officeDocument/2006/relationships/image" Target="../media/image16.tiff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gif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8" Type="http://schemas.openxmlformats.org/officeDocument/2006/relationships/hyperlink" Target="http://www1.psych.purdue.edu/~gfrancis/Classes/PSY200/PurdueLogo.jpeg" TargetMode="External"/><Relationship Id="rId3" Type="http://schemas.openxmlformats.org/officeDocument/2006/relationships/image" Target="../media/image11.jpe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gif"/><Relationship Id="rId41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4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4.gif"/><Relationship Id="rId11" Type="http://schemas.openxmlformats.org/officeDocument/2006/relationships/image" Target="../media/image45.jpg"/><Relationship Id="rId5" Type="http://schemas.openxmlformats.org/officeDocument/2006/relationships/image" Target="../media/image54.jpeg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or Speaker, Role in Project, Institution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724" y="255321"/>
            <a:ext cx="119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Institution 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 size = 32</a:t>
            </a:r>
          </a:p>
          <a:p>
            <a:pPr lvl="1"/>
            <a:r>
              <a:rPr lang="en-US" dirty="0" smtClean="0"/>
              <a:t>Font size = 28</a:t>
            </a:r>
          </a:p>
          <a:p>
            <a:pPr lvl="2"/>
            <a:r>
              <a:rPr lang="en-US" dirty="0" smtClean="0"/>
              <a:t>Don’t go smaller than font size 24.</a:t>
            </a:r>
          </a:p>
          <a:p>
            <a:r>
              <a:rPr lang="en-US" dirty="0" smtClean="0"/>
              <a:t>No more than 3-4 topics per page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1736727"/>
            <a:ext cx="8103870" cy="2041207"/>
          </a:xfrm>
          <a:solidFill>
            <a:srgbClr val="456E2E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Section Header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7191"/>
            <a:ext cx="119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Institution 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smtClean="0"/>
              <a:t>Content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-103694" y="0"/>
            <a:ext cx="9332536" cy="623266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6E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RosBREED 2 Participating Organizations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56E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0863" y="723327"/>
            <a:ext cx="8839445" cy="4899890"/>
            <a:chOff x="36593" y="204843"/>
            <a:chExt cx="8839445" cy="489989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3508" y="2143062"/>
              <a:ext cx="2353211" cy="746577"/>
            </a:xfrm>
            <a:prstGeom prst="rect">
              <a:avLst/>
            </a:prstGeom>
          </p:spPr>
        </p:pic>
        <p:pic>
          <p:nvPicPr>
            <p:cNvPr id="51" name="Picture 8" descr="ACN Inc Log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057" y="1564415"/>
              <a:ext cx="798414" cy="39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03304" y="3426769"/>
              <a:ext cx="823196" cy="93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3" descr="WA marketing assoc logo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771" y="2068533"/>
              <a:ext cx="959954" cy="58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" descr="http://links.cse.msu.edu:8000/mclc/msu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711" y="1273143"/>
              <a:ext cx="2293019" cy="81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576955" y="1923520"/>
              <a:ext cx="1299083" cy="39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2" descr="Meister Media Worldwid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3" y="802218"/>
              <a:ext cx="1399182" cy="45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4" descr="u minn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6280" y="790857"/>
              <a:ext cx="2277656" cy="425823"/>
            </a:xfrm>
            <a:prstGeom prst="rect">
              <a:avLst/>
            </a:prstGeom>
          </p:spPr>
        </p:pic>
        <p:pic>
          <p:nvPicPr>
            <p:cNvPr id="69" name="Picture 68" descr="tamu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566" y="284548"/>
              <a:ext cx="1721319" cy="42093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3346" y="297109"/>
              <a:ext cx="2216065" cy="38553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987" y="278276"/>
              <a:ext cx="1369907" cy="42720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964" y="2029603"/>
              <a:ext cx="1197460" cy="562151"/>
            </a:xfrm>
            <a:prstGeom prst="rect">
              <a:avLst/>
            </a:prstGeom>
          </p:spPr>
        </p:pic>
        <p:pic>
          <p:nvPicPr>
            <p:cNvPr id="103" name="Picture 102" descr="osu-tag.gif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8481" y="204843"/>
              <a:ext cx="586305" cy="69559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8895" y="4656961"/>
              <a:ext cx="2182999" cy="44777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4101" y="2049431"/>
              <a:ext cx="1410388" cy="37115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967" y="1030083"/>
              <a:ext cx="1566158" cy="41528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108" y="209303"/>
              <a:ext cx="946257" cy="639983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8422" y="2494768"/>
              <a:ext cx="1138667" cy="37955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279" y="961612"/>
              <a:ext cx="822565" cy="80562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1426" y="2708711"/>
              <a:ext cx="1019953" cy="61290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8860" y="1495311"/>
              <a:ext cx="1516748" cy="390728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462" y="2539987"/>
              <a:ext cx="1565414" cy="43819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4575" y="4105801"/>
              <a:ext cx="1251463" cy="43723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503" y="3404584"/>
              <a:ext cx="962425" cy="969106"/>
            </a:xfrm>
            <a:prstGeom prst="rect">
              <a:avLst/>
            </a:prstGeom>
          </p:spPr>
        </p:pic>
        <p:pic>
          <p:nvPicPr>
            <p:cNvPr id="118" name="Picture 117" descr="Cedar Lake Logo F5C transparent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8589" y="245962"/>
              <a:ext cx="1180670" cy="67425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174" y="997967"/>
              <a:ext cx="1102085" cy="75492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7585" y="3513176"/>
              <a:ext cx="2618527" cy="40552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96119" y="2987352"/>
              <a:ext cx="716483" cy="71223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6310" y="839899"/>
              <a:ext cx="947394" cy="623499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2691" y="2907741"/>
              <a:ext cx="1439751" cy="517001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542" y="3074192"/>
              <a:ext cx="1043097" cy="861360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27" y="3445594"/>
              <a:ext cx="1205826" cy="534189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471" y="4433879"/>
              <a:ext cx="3502152" cy="667512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168" y="3081367"/>
              <a:ext cx="782707" cy="73949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92" y="3395850"/>
            <a:ext cx="983483" cy="51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5140830"/>
            <a:ext cx="1766423" cy="517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" y="1943483"/>
            <a:ext cx="1568313" cy="46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29" y="2300604"/>
            <a:ext cx="709839" cy="108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7050" y="4614375"/>
            <a:ext cx="1706249" cy="4980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69461" y="3413864"/>
            <a:ext cx="1928448" cy="38415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27160" b="33950"/>
          <a:stretch/>
        </p:blipFill>
        <p:spPr>
          <a:xfrm>
            <a:off x="5735228" y="4540876"/>
            <a:ext cx="1888132" cy="4583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57" y="4343567"/>
            <a:ext cx="1434308" cy="7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7918" y="4572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570000"/>
              </a:solidFill>
            </a:endParaRPr>
          </a:p>
        </p:txBody>
      </p:sp>
      <p:pic>
        <p:nvPicPr>
          <p:cNvPr id="30" name="Picture 13" descr="http://www.unigrow.co.uk/images/EMR-2004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10" y="2740820"/>
            <a:ext cx="1510750" cy="17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38" y="1619675"/>
            <a:ext cx="2452189" cy="9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2" y="3043586"/>
            <a:ext cx="4371719" cy="8905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3" y="2843159"/>
            <a:ext cx="1320841" cy="1242167"/>
          </a:xfrm>
          <a:prstGeom prst="rect">
            <a:avLst/>
          </a:prstGeom>
        </p:spPr>
      </p:pic>
      <p:pic>
        <p:nvPicPr>
          <p:cNvPr id="1026" name="Picture 2" descr="C:\Users\Amy Iezzoni\AppData\Local\Temp\escudo-universidad-de-chile-color-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5" y="1389453"/>
            <a:ext cx="1474858" cy="12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7" y="4525172"/>
            <a:ext cx="3585793" cy="55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661"/>
            <a:ext cx="7886700" cy="1325563"/>
          </a:xfrm>
        </p:spPr>
        <p:txBody>
          <a:bodyPr/>
          <a:lstStyle/>
          <a:p>
            <a:r>
              <a:rPr lang="en-US" dirty="0" smtClean="0"/>
              <a:t>International Partners</a:t>
            </a:r>
            <a:endParaRPr lang="en-US" dirty="0"/>
          </a:p>
        </p:txBody>
      </p:sp>
      <p:pic>
        <p:nvPicPr>
          <p:cNvPr id="29" name="Picture 11" descr="http://wwwappli.nantes.inra.fr:8180/GTIDB/images/LogoINRA-vert%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2" y="4399838"/>
            <a:ext cx="2457467" cy="8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24" y="1608754"/>
            <a:ext cx="1620363" cy="843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52" y="1675445"/>
            <a:ext cx="1434308" cy="7171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1357" y="244074"/>
            <a:ext cx="243002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slide highlights</a:t>
            </a:r>
            <a:br>
              <a:rPr lang="en-US" dirty="0" smtClean="0"/>
            </a:br>
            <a:r>
              <a:rPr lang="en-US" dirty="0" smtClean="0"/>
              <a:t>international </a:t>
            </a:r>
            <a:br>
              <a:rPr lang="en-US" dirty="0" smtClean="0"/>
            </a:br>
            <a:r>
              <a:rPr lang="en-US" dirty="0" smtClean="0"/>
              <a:t>partners.  Use at the</a:t>
            </a:r>
            <a:br>
              <a:rPr lang="en-US" dirty="0" smtClean="0"/>
            </a:br>
            <a:r>
              <a:rPr lang="en-US" dirty="0" smtClean="0"/>
              <a:t>end of a presentation if </a:t>
            </a:r>
            <a:br>
              <a:rPr lang="en-US" dirty="0" smtClean="0"/>
            </a:br>
            <a:r>
              <a:rPr lang="en-US" dirty="0" smtClean="0"/>
              <a:t>appropriate.</a:t>
            </a:r>
          </a:p>
          <a:p>
            <a:r>
              <a:rPr lang="en-US" i="1" dirty="0" smtClean="0"/>
              <a:t>Delete this box.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3600" y="2488171"/>
            <a:ext cx="2438400" cy="2057400"/>
            <a:chOff x="1974632" y="2396396"/>
            <a:chExt cx="2438400" cy="2057400"/>
          </a:xfrm>
        </p:grpSpPr>
        <p:sp>
          <p:nvSpPr>
            <p:cNvPr id="3" name="Rounded Rectangle 2"/>
            <p:cNvSpPr/>
            <p:nvPr/>
          </p:nvSpPr>
          <p:spPr>
            <a:xfrm>
              <a:off x="1974632" y="2396396"/>
              <a:ext cx="2438400" cy="2057400"/>
            </a:xfrm>
            <a:prstGeom prst="roundRect">
              <a:avLst/>
            </a:prstGeom>
            <a:solidFill>
              <a:srgbClr val="FCA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7400" y="2422471"/>
              <a:ext cx="1752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u="sng" dirty="0" smtClean="0">
                  <a:solidFill>
                    <a:prstClr val="black"/>
                  </a:solidFill>
                  <a:latin typeface="Calibri"/>
                </a:rPr>
                <a:t>Yellow (highlight) various uses:</a:t>
              </a:r>
              <a:endParaRPr lang="en-US" sz="1800" u="sng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Red: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252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Green: 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175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Blue: 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23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Background: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White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 rot="21022629">
            <a:off x="-1085" y="51421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Official RosBREED Color Schemes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039224" y="2488171"/>
            <a:ext cx="2438400" cy="2057400"/>
            <a:chOff x="4106779" y="3279965"/>
            <a:chExt cx="2438400" cy="2057400"/>
          </a:xfrm>
        </p:grpSpPr>
        <p:sp>
          <p:nvSpPr>
            <p:cNvPr id="15" name="Rounded Rectangle 14"/>
            <p:cNvSpPr/>
            <p:nvPr/>
          </p:nvSpPr>
          <p:spPr>
            <a:xfrm>
              <a:off x="4106779" y="3279965"/>
              <a:ext cx="2438400" cy="2057400"/>
            </a:xfrm>
            <a:prstGeom prst="roundRect">
              <a:avLst/>
            </a:prstGeom>
            <a:solidFill>
              <a:srgbClr val="D71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88831" y="3416968"/>
              <a:ext cx="1447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u="sng" dirty="0" smtClean="0">
                  <a:solidFill>
                    <a:schemeClr val="bg1"/>
                  </a:solidFill>
                  <a:latin typeface="Calibri"/>
                </a:rPr>
                <a:t>Red</a:t>
              </a:r>
              <a:r>
                <a:rPr lang="en-US" sz="1800" u="sng" dirty="0" smtClean="0">
                  <a:solidFill>
                    <a:schemeClr val="bg1"/>
                  </a:solidFill>
                  <a:latin typeface="Calibri"/>
                </a:rPr>
                <a:t>, various uses:</a:t>
              </a:r>
              <a:endParaRPr lang="en-US" sz="1800" u="sng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Red: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215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Green: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24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Blue: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42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7542" y="108400"/>
            <a:ext cx="2438400" cy="2057400"/>
            <a:chOff x="5321580" y="2400300"/>
            <a:chExt cx="24384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5321580" y="2400300"/>
              <a:ext cx="2438400" cy="2057400"/>
            </a:xfrm>
            <a:prstGeom prst="roundRect">
              <a:avLst/>
            </a:prstGeom>
            <a:solidFill>
              <a:srgbClr val="456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3262" y="2657760"/>
              <a:ext cx="1524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u="sng" dirty="0" smtClean="0">
                  <a:solidFill>
                    <a:schemeClr val="bg1"/>
                  </a:solidFill>
                  <a:latin typeface="Calibri"/>
                </a:rPr>
                <a:t>Dark green, various uses</a:t>
              </a:r>
              <a:endParaRPr lang="en-US" sz="1800" u="sng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Red: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69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Green: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110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chemeClr val="bg1"/>
                  </a:solidFill>
                  <a:latin typeface="Calibri"/>
                </a:rPr>
                <a:t>Blue: </a:t>
              </a:r>
              <a:r>
                <a:rPr lang="en-US" dirty="0" smtClean="0">
                  <a:solidFill>
                    <a:schemeClr val="bg1"/>
                  </a:solidFill>
                  <a:latin typeface="Calibri"/>
                </a:rPr>
                <a:t>46</a:t>
              </a:r>
              <a:endParaRPr lang="en-US" sz="1800" dirty="0">
                <a:solidFill>
                  <a:schemeClr val="bg1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chemeClr val="bg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113</Words>
  <Application>Microsoft Office PowerPoint</Application>
  <PresentationFormat>On-screen Show (4:3)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Adobe Myungjo Std M</vt:lpstr>
      <vt:lpstr>Arial</vt:lpstr>
      <vt:lpstr>Arial Black</vt:lpstr>
      <vt:lpstr>Calibri</vt:lpstr>
      <vt:lpstr>Wingdings</vt:lpstr>
      <vt:lpstr>Office Theme</vt:lpstr>
      <vt:lpstr>1_Office Theme</vt:lpstr>
      <vt:lpstr>Presentation Title</vt:lpstr>
      <vt:lpstr>General Information Slide</vt:lpstr>
      <vt:lpstr>Section Header</vt:lpstr>
      <vt:lpstr>Two Content Slide</vt:lpstr>
      <vt:lpstr>PowerPoint Presentation</vt:lpstr>
      <vt:lpstr>International Partners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Mercy Olmstead</dc:creator>
  <cp:lastModifiedBy>Audrey M Sebolt</cp:lastModifiedBy>
  <cp:revision>48</cp:revision>
  <dcterms:created xsi:type="dcterms:W3CDTF">2015-02-10T21:11:20Z</dcterms:created>
  <dcterms:modified xsi:type="dcterms:W3CDTF">2018-03-28T12:51:45Z</dcterms:modified>
</cp:coreProperties>
</file>