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Override PartName="/ppt/notesSlides/notesSlide27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theme/themeOverride1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25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Default Extension="gif" ContentType="image/gif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3"/>
  </p:notesMasterIdLst>
  <p:sldIdLst>
    <p:sldId id="285" r:id="rId2"/>
    <p:sldId id="257" r:id="rId3"/>
    <p:sldId id="276" r:id="rId4"/>
    <p:sldId id="319" r:id="rId5"/>
    <p:sldId id="314" r:id="rId6"/>
    <p:sldId id="320" r:id="rId7"/>
    <p:sldId id="278" r:id="rId8"/>
    <p:sldId id="321" r:id="rId9"/>
    <p:sldId id="280" r:id="rId10"/>
    <p:sldId id="322" r:id="rId11"/>
    <p:sldId id="279" r:id="rId12"/>
    <p:sldId id="286" r:id="rId13"/>
    <p:sldId id="316" r:id="rId14"/>
    <p:sldId id="323" r:id="rId15"/>
    <p:sldId id="281" r:id="rId16"/>
    <p:sldId id="290" r:id="rId17"/>
    <p:sldId id="287" r:id="rId18"/>
    <p:sldId id="288" r:id="rId19"/>
    <p:sldId id="295" r:id="rId20"/>
    <p:sldId id="296" r:id="rId21"/>
    <p:sldId id="297" r:id="rId22"/>
    <p:sldId id="298" r:id="rId23"/>
    <p:sldId id="317" r:id="rId24"/>
    <p:sldId id="291" r:id="rId25"/>
    <p:sldId id="292" r:id="rId26"/>
    <p:sldId id="299" r:id="rId27"/>
    <p:sldId id="293" r:id="rId28"/>
    <p:sldId id="302" r:id="rId29"/>
    <p:sldId id="294" r:id="rId30"/>
    <p:sldId id="300" r:id="rId31"/>
    <p:sldId id="324" r:id="rId32"/>
    <p:sldId id="283" r:id="rId33"/>
    <p:sldId id="303" r:id="rId34"/>
    <p:sldId id="304" r:id="rId35"/>
    <p:sldId id="306" r:id="rId36"/>
    <p:sldId id="318" r:id="rId37"/>
    <p:sldId id="284" r:id="rId38"/>
    <p:sldId id="325" r:id="rId39"/>
    <p:sldId id="308" r:id="rId40"/>
    <p:sldId id="282" r:id="rId41"/>
    <p:sldId id="313" r:id="rId4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E8BC"/>
    <a:srgbClr val="006600"/>
    <a:srgbClr val="00FF00"/>
    <a:srgbClr val="570000"/>
    <a:srgbClr val="FF9900"/>
    <a:srgbClr val="99FF99"/>
    <a:srgbClr val="99FFCC"/>
    <a:srgbClr val="0033CC"/>
    <a:srgbClr val="0066FF"/>
    <a:srgbClr val="0000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878" autoAdjust="0"/>
    <p:restoredTop sz="89076" autoAdjust="0"/>
  </p:normalViewPr>
  <p:slideViewPr>
    <p:cSldViewPr>
      <p:cViewPr varScale="1">
        <p:scale>
          <a:sx n="74" d="100"/>
          <a:sy n="74" d="100"/>
        </p:scale>
        <p:origin x="-954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Book1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view3D>
      <c:rotX val="30"/>
      <c:rotY val="317"/>
      <c:perspective val="30"/>
    </c:view3D>
    <c:plotArea>
      <c:layout/>
      <c:pie3DChart>
        <c:varyColors val="1"/>
        <c:ser>
          <c:idx val="0"/>
          <c:order val="0"/>
          <c:dPt>
            <c:idx val="0"/>
            <c:explosion val="55"/>
            <c:spPr>
              <a:solidFill>
                <a:srgbClr val="00FF00"/>
              </a:solidFill>
            </c:spPr>
          </c:dPt>
          <c:dPt>
            <c:idx val="1"/>
            <c:spPr>
              <a:solidFill>
                <a:srgbClr val="00F0F0"/>
              </a:solidFill>
            </c:spPr>
          </c:dPt>
          <c:dPt>
            <c:idx val="2"/>
            <c:spPr>
              <a:solidFill>
                <a:srgbClr val="FF0000"/>
              </a:solidFill>
            </c:spPr>
          </c:dPt>
          <c:dPt>
            <c:idx val="3"/>
            <c:spPr>
              <a:solidFill>
                <a:schemeClr val="tx1">
                  <a:lumMod val="65000"/>
                  <a:lumOff val="35000"/>
                </a:schemeClr>
              </a:solidFill>
            </c:spPr>
          </c:dPt>
          <c:val>
            <c:numRef>
              <c:f>Sheet1!$E$7:$E$10</c:f>
              <c:numCache>
                <c:formatCode>General</c:formatCode>
                <c:ptCount val="4"/>
                <c:pt idx="0">
                  <c:v>68</c:v>
                </c:pt>
                <c:pt idx="1">
                  <c:v>10</c:v>
                </c:pt>
                <c:pt idx="2">
                  <c:v>11</c:v>
                </c:pt>
                <c:pt idx="3">
                  <c:v>11</c:v>
                </c:pt>
              </c:numCache>
            </c:numRef>
          </c:val>
        </c:ser>
      </c:pie3DChart>
    </c:plotArea>
    <c:plotVisOnly val="1"/>
  </c:chart>
  <c:externalData r:id="rId2"/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22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434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434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434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0E253DC0-21A6-4829-93F7-8A9D05D70A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16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17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19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20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22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3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37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39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40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5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12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9FA0750-D6A2-4A79-A51F-5AEEA32EF9E4}" type="slidenum">
              <a:rPr lang="en-US" smtClean="0"/>
              <a:pPr/>
              <a:t>15</a:t>
            </a:fld>
            <a:endParaRPr lang="en-US" smtClean="0"/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AF7830-2C3C-4DF5-BDB6-F01621E858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2BA36A-870D-4032-BB53-23F3807F4F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6326A8-F2C7-4ED0-8037-A8EFD6EC8B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8D18D1-1F84-444B-8B1E-0720D31752D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A8463A-8C9E-4E9F-B340-8070205BDB5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2863E-C07A-4AE1-BDF1-EF1F2E9DE0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EFDC9F-6923-4C8E-8016-C6C347621C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B43A3A-423F-4AEA-9A76-DD306252CA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E69883-33CE-4900-971F-3F8867304F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67F7AB-F72F-4477-8733-E112946E3F5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EE2ADA-963C-4BCC-BF5E-8C69743420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EE8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3F2AB1F9-3D49-4777-9E67-2CCB36B121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20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13" Type="http://schemas.openxmlformats.org/officeDocument/2006/relationships/image" Target="../media/image27.jpeg"/><Relationship Id="rId3" Type="http://schemas.openxmlformats.org/officeDocument/2006/relationships/image" Target="../media/image21.png"/><Relationship Id="rId7" Type="http://schemas.openxmlformats.org/officeDocument/2006/relationships/image" Target="../media/image5.jpeg"/><Relationship Id="rId12" Type="http://schemas.openxmlformats.org/officeDocument/2006/relationships/image" Target="../media/image2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openxmlformats.org/officeDocument/2006/relationships/image" Target="../media/image25.jpeg"/><Relationship Id="rId5" Type="http://schemas.openxmlformats.org/officeDocument/2006/relationships/image" Target="../media/image3.png"/><Relationship Id="rId15" Type="http://schemas.openxmlformats.org/officeDocument/2006/relationships/image" Target="../media/image29.jpeg"/><Relationship Id="rId10" Type="http://schemas.openxmlformats.org/officeDocument/2006/relationships/image" Target="../media/image24.jpeg"/><Relationship Id="rId4" Type="http://schemas.openxmlformats.org/officeDocument/2006/relationships/image" Target="../media/image8.png"/><Relationship Id="rId9" Type="http://schemas.openxmlformats.org/officeDocument/2006/relationships/image" Target="../media/image23.jpeg"/><Relationship Id="rId14" Type="http://schemas.openxmlformats.org/officeDocument/2006/relationships/image" Target="../media/image28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3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9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8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3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30.jpeg"/><Relationship Id="rId5" Type="http://schemas.openxmlformats.org/officeDocument/2006/relationships/image" Target="../media/image24.jpeg"/><Relationship Id="rId15" Type="http://schemas.openxmlformats.org/officeDocument/2006/relationships/image" Target="../media/image5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3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9.png"/><Relationship Id="rId5" Type="http://schemas.openxmlformats.org/officeDocument/2006/relationships/image" Target="../media/image24.jpeg"/><Relationship Id="rId15" Type="http://schemas.openxmlformats.org/officeDocument/2006/relationships/chart" Target="../charts/chart1.xml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13" Type="http://schemas.openxmlformats.org/officeDocument/2006/relationships/image" Target="../media/image3.png"/><Relationship Id="rId3" Type="http://schemas.openxmlformats.org/officeDocument/2006/relationships/image" Target="../media/image32.png"/><Relationship Id="rId7" Type="http://schemas.openxmlformats.org/officeDocument/2006/relationships/image" Target="../media/image25.jpe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jpeg"/><Relationship Id="rId11" Type="http://schemas.openxmlformats.org/officeDocument/2006/relationships/image" Target="../media/image29.jpeg"/><Relationship Id="rId5" Type="http://schemas.openxmlformats.org/officeDocument/2006/relationships/image" Target="../media/image23.jpeg"/><Relationship Id="rId15" Type="http://schemas.openxmlformats.org/officeDocument/2006/relationships/image" Target="../media/image5.jpeg"/><Relationship Id="rId10" Type="http://schemas.openxmlformats.org/officeDocument/2006/relationships/image" Target="../media/image28.jpeg"/><Relationship Id="rId4" Type="http://schemas.openxmlformats.org/officeDocument/2006/relationships/image" Target="../media/image22.jpeg"/><Relationship Id="rId9" Type="http://schemas.openxmlformats.org/officeDocument/2006/relationships/image" Target="../media/image27.jpeg"/><Relationship Id="rId1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3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9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eg"/><Relationship Id="rId13" Type="http://schemas.openxmlformats.org/officeDocument/2006/relationships/image" Target="../media/image3.png"/><Relationship Id="rId3" Type="http://schemas.openxmlformats.org/officeDocument/2006/relationships/image" Target="../media/image8.png"/><Relationship Id="rId7" Type="http://schemas.openxmlformats.org/officeDocument/2006/relationships/image" Target="../media/image24.jpeg"/><Relationship Id="rId12" Type="http://schemas.openxmlformats.org/officeDocument/2006/relationships/image" Target="../media/image2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jpeg"/><Relationship Id="rId11" Type="http://schemas.openxmlformats.org/officeDocument/2006/relationships/image" Target="../media/image28.jpeg"/><Relationship Id="rId5" Type="http://schemas.openxmlformats.org/officeDocument/2006/relationships/image" Target="../media/image22.jpeg"/><Relationship Id="rId15" Type="http://schemas.openxmlformats.org/officeDocument/2006/relationships/image" Target="../media/image5.jpeg"/><Relationship Id="rId10" Type="http://schemas.openxmlformats.org/officeDocument/2006/relationships/image" Target="../media/image27.jpeg"/><Relationship Id="rId4" Type="http://schemas.openxmlformats.org/officeDocument/2006/relationships/image" Target="../media/image34.png"/><Relationship Id="rId9" Type="http://schemas.openxmlformats.org/officeDocument/2006/relationships/image" Target="../media/image26.jpeg"/><Relationship Id="rId1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3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9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jpeg"/><Relationship Id="rId13" Type="http://schemas.openxmlformats.org/officeDocument/2006/relationships/image" Target="../media/image9.png"/><Relationship Id="rId3" Type="http://schemas.openxmlformats.org/officeDocument/2006/relationships/image" Target="../media/image22.jpeg"/><Relationship Id="rId7" Type="http://schemas.openxmlformats.org/officeDocument/2006/relationships/image" Target="../media/image26.jpe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jpeg"/><Relationship Id="rId11" Type="http://schemas.openxmlformats.org/officeDocument/2006/relationships/image" Target="../media/image8.png"/><Relationship Id="rId5" Type="http://schemas.openxmlformats.org/officeDocument/2006/relationships/image" Target="../media/image24.jpeg"/><Relationship Id="rId10" Type="http://schemas.openxmlformats.org/officeDocument/2006/relationships/image" Target="../media/image29.jpeg"/><Relationship Id="rId4" Type="http://schemas.openxmlformats.org/officeDocument/2006/relationships/image" Target="../media/image23.jpeg"/><Relationship Id="rId9" Type="http://schemas.openxmlformats.org/officeDocument/2006/relationships/image" Target="../media/image28.jpeg"/><Relationship Id="rId14" Type="http://schemas.openxmlformats.org/officeDocument/2006/relationships/image" Target="../media/image5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5.jpeg"/><Relationship Id="rId4" Type="http://schemas.openxmlformats.org/officeDocument/2006/relationships/image" Target="../media/image8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jpeg"/><Relationship Id="rId4" Type="http://schemas.openxmlformats.org/officeDocument/2006/relationships/image" Target="../media/image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8.png"/><Relationship Id="rId7" Type="http://schemas.openxmlformats.org/officeDocument/2006/relationships/image" Target="../media/image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image" Target="../media/image39.png"/><Relationship Id="rId7" Type="http://schemas.openxmlformats.org/officeDocument/2006/relationships/image" Target="../media/image42.jpe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plantandfood.co.nz/" TargetMode="External"/><Relationship Id="rId5" Type="http://schemas.openxmlformats.org/officeDocument/2006/relationships/image" Target="../media/image41.jpeg"/><Relationship Id="rId10" Type="http://schemas.openxmlformats.org/officeDocument/2006/relationships/image" Target="../media/image44.gif"/><Relationship Id="rId4" Type="http://schemas.openxmlformats.org/officeDocument/2006/relationships/image" Target="../media/image40.jpeg"/><Relationship Id="rId9" Type="http://schemas.openxmlformats.org/officeDocument/2006/relationships/image" Target="../media/image4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8.png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image" Target="../media/image14.jpeg"/><Relationship Id="rId7" Type="http://schemas.openxmlformats.org/officeDocument/2006/relationships/image" Target="../media/image15.jpeg"/><Relationship Id="rId12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openxmlformats.org/officeDocument/2006/relationships/image" Target="../media/image13.jpeg"/><Relationship Id="rId5" Type="http://schemas.openxmlformats.org/officeDocument/2006/relationships/image" Target="../media/image3.png"/><Relationship Id="rId10" Type="http://schemas.openxmlformats.org/officeDocument/2006/relationships/image" Target="../media/image17.jpeg"/><Relationship Id="rId4" Type="http://schemas.openxmlformats.org/officeDocument/2006/relationships/image" Target="../media/image8.png"/><Relationship Id="rId9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1524000" y="0"/>
            <a:ext cx="4953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3810000" y="3520857"/>
            <a:ext cx="5181600" cy="310854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18415" cmpd="sng">
                  <a:solidFill>
                    <a:schemeClr val="tx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for</a:t>
            </a:r>
          </a:p>
          <a:p>
            <a:pPr algn="ctr"/>
            <a:r>
              <a:rPr lang="en-US" sz="4400" b="1" cap="none" spc="0" dirty="0" smtClean="0">
                <a:ln w="18415" cmpd="sng">
                  <a:solidFill>
                    <a:schemeClr val="tx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High-Impact</a:t>
            </a:r>
          </a:p>
          <a:p>
            <a:pPr lvl="0" algn="ctr"/>
            <a:r>
              <a:rPr lang="en-US" sz="4400" b="1" cap="none" spc="0" dirty="0" smtClean="0">
                <a:ln w="18415" cmpd="sng">
                  <a:solidFill>
                    <a:schemeClr val="tx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Fruit Quality Traits</a:t>
            </a:r>
          </a:p>
          <a:p>
            <a:pPr lvl="0" algn="ctr"/>
            <a:r>
              <a:rPr lang="en-US" sz="3200" b="1" dirty="0" smtClean="0">
                <a:ln w="18415" cmpd="sng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in</a:t>
            </a:r>
          </a:p>
          <a:p>
            <a:pPr lvl="0" algn="ctr"/>
            <a:r>
              <a:rPr lang="en-US" sz="4400" b="1" dirty="0" smtClean="0">
                <a:ln w="18415" cmpd="sng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Washington, USA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479442" y="95071"/>
            <a:ext cx="5562600" cy="1200329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just"/>
            <a:r>
              <a:rPr lang="en-US" sz="1800" dirty="0" smtClean="0"/>
              <a:t>Cameron Peace, Kate Evans, </a:t>
            </a:r>
            <a:r>
              <a:rPr lang="en-US" sz="1800" dirty="0" err="1" smtClean="0"/>
              <a:t>Nnadozie</a:t>
            </a:r>
            <a:r>
              <a:rPr lang="en-US" sz="1800" dirty="0" smtClean="0"/>
              <a:t> </a:t>
            </a:r>
            <a:r>
              <a:rPr lang="en-US" sz="1800" dirty="0" err="1" smtClean="0"/>
              <a:t>Oraguzie</a:t>
            </a:r>
            <a:r>
              <a:rPr lang="en-US" sz="1800" dirty="0" smtClean="0"/>
              <a:t>, </a:t>
            </a:r>
            <a:r>
              <a:rPr lang="en-US" sz="1800" dirty="0" err="1" smtClean="0"/>
              <a:t>Dorrie</a:t>
            </a:r>
            <a:r>
              <a:rPr lang="en-US" sz="1800" dirty="0" smtClean="0"/>
              <a:t> Main, Daniel Edge-Garza, </a:t>
            </a:r>
            <a:r>
              <a:rPr lang="en-US" sz="1800" dirty="0" err="1" smtClean="0"/>
              <a:t>Yingzhu</a:t>
            </a:r>
            <a:r>
              <a:rPr lang="en-US" sz="1800" dirty="0" smtClean="0"/>
              <a:t> Guan, </a:t>
            </a:r>
            <a:r>
              <a:rPr lang="en-US" sz="1800" dirty="0" err="1" smtClean="0"/>
              <a:t>Murali</a:t>
            </a:r>
            <a:r>
              <a:rPr lang="en-US" sz="1800" dirty="0" smtClean="0"/>
              <a:t> </a:t>
            </a:r>
            <a:r>
              <a:rPr lang="en-US" sz="1800" dirty="0" err="1" smtClean="0"/>
              <a:t>Bellamkonda</a:t>
            </a:r>
            <a:r>
              <a:rPr lang="en-US" sz="1800" dirty="0" smtClean="0"/>
              <a:t>, </a:t>
            </a:r>
            <a:r>
              <a:rPr lang="en-US" sz="1800" dirty="0" err="1" smtClean="0"/>
              <a:t>Sujeet</a:t>
            </a:r>
            <a:r>
              <a:rPr lang="en-US" sz="1800" dirty="0" smtClean="0"/>
              <a:t> </a:t>
            </a:r>
            <a:r>
              <a:rPr lang="en-US" sz="1800" dirty="0" err="1" smtClean="0"/>
              <a:t>Verma</a:t>
            </a:r>
            <a:r>
              <a:rPr lang="en-US" sz="1800" dirty="0" smtClean="0"/>
              <a:t>, Eric van de </a:t>
            </a:r>
            <a:r>
              <a:rPr lang="en-US" sz="1800" dirty="0" err="1" smtClean="0"/>
              <a:t>Weg</a:t>
            </a:r>
            <a:r>
              <a:rPr lang="en-US" sz="1800" dirty="0" smtClean="0"/>
              <a:t>, Jim </a:t>
            </a:r>
            <a:r>
              <a:rPr lang="en-US" sz="1800" dirty="0" err="1" smtClean="0"/>
              <a:t>McFerson</a:t>
            </a:r>
            <a:r>
              <a:rPr lang="en-US" sz="1800" dirty="0" smtClean="0"/>
              <a:t>, Amy Iezzoni, Fred Bliss</a:t>
            </a:r>
            <a:endParaRPr lang="en-US" sz="1800" dirty="0"/>
          </a:p>
        </p:txBody>
      </p:sp>
      <p:grpSp>
        <p:nvGrpSpPr>
          <p:cNvPr id="1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1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6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4" name="Rectangle 13"/>
          <p:cNvSpPr/>
          <p:nvPr/>
        </p:nvSpPr>
        <p:spPr>
          <a:xfrm>
            <a:off x="0" y="2438400"/>
            <a:ext cx="9144000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000" b="1" cap="none" spc="0" dirty="0" smtClean="0">
                <a:ln w="18415" cmpd="sng">
                  <a:solidFill>
                    <a:schemeClr val="tx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DNA-Informed Breeding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DNA-Informed Breeding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DNA-Informed Breeding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2232898"/>
            <a:ext cx="8610600" cy="15388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Synonym for Marker-Assisted Breeding</a:t>
            </a:r>
          </a:p>
          <a:p>
            <a:pPr marL="457200" indent="-457200">
              <a:spcBef>
                <a:spcPts val="36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DNA information = decision support</a:t>
            </a: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4343400"/>
            <a:ext cx="3048000" cy="251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066800" y="4572000"/>
            <a:ext cx="966405" cy="103995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16" name="Picture 17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flipH="1">
            <a:off x="1454174" y="4834089"/>
            <a:ext cx="186124" cy="595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38"/>
          <p:cNvSpPr txBox="1">
            <a:spLocks noChangeArrowheads="1"/>
          </p:cNvSpPr>
          <p:nvPr/>
        </p:nvSpPr>
        <p:spPr bwMode="auto">
          <a:xfrm>
            <a:off x="533400" y="1828800"/>
            <a:ext cx="6553200" cy="41303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63550" lvl="2" indent="-463550">
              <a:spcBef>
                <a:spcPct val="20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Many forms of decision support: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0000FF"/>
                </a:solidFill>
              </a:rPr>
              <a:t>Trait choice and manipulation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0000FF"/>
                </a:solidFill>
              </a:rPr>
              <a:t>Parental germplasm choice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0000FF"/>
                </a:solidFill>
              </a:rPr>
              <a:t>Population creation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FF3300"/>
                </a:solidFill>
              </a:rPr>
              <a:t>Crossing method assessment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FF3300"/>
                </a:solidFill>
              </a:rPr>
              <a:t>Parentage verification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0000FF"/>
                </a:solidFill>
              </a:rPr>
              <a:t>Seedling selection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0000FF"/>
                </a:solidFill>
              </a:rPr>
              <a:t>Genetic potential description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FF3300"/>
                </a:solidFill>
              </a:rPr>
              <a:t>Identity confirmation</a:t>
            </a:r>
          </a:p>
        </p:txBody>
      </p: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DNA-Informed Breeding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1828800"/>
            <a:ext cx="8610600" cy="41303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ct val="100000"/>
              </a:spcBef>
              <a:buFontTx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Many forms of decision support: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Trait choice and manipulation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Parental germplasm choice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Population creation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Crossing method assessment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Parentage verification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Seedling selection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Genetic potential description</a:t>
            </a:r>
          </a:p>
          <a:p>
            <a:pPr marL="1092200" lvl="2" indent="-177800">
              <a:spcBef>
                <a:spcPct val="20000"/>
              </a:spcBef>
              <a:buFontTx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Identity confirmation</a:t>
            </a: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" name="Rectangle 13"/>
          <p:cNvSpPr/>
          <p:nvPr/>
        </p:nvSpPr>
        <p:spPr>
          <a:xfrm rot="20910683">
            <a:off x="6717425" y="2823179"/>
            <a:ext cx="192181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FF"/>
                </a:solidFill>
              </a:rPr>
              <a:t>trait locus markers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 rot="1355879">
            <a:off x="6453580" y="4517406"/>
            <a:ext cx="203156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FF3300"/>
                </a:solidFill>
              </a:rPr>
              <a:t>any markers</a:t>
            </a:r>
            <a:endParaRPr lang="en-US" sz="3200" dirty="0">
              <a:solidFill>
                <a:srgbClr val="FF33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3075" grpId="0"/>
      <p:bldP spid="1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Oval 48"/>
          <p:cNvSpPr>
            <a:spLocks noChangeArrowheads="1"/>
          </p:cNvSpPr>
          <p:nvPr/>
        </p:nvSpPr>
        <p:spPr bwMode="auto">
          <a:xfrm>
            <a:off x="1752600" y="1524000"/>
            <a:ext cx="1066800" cy="34290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DNA-Informed Breeding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035324" y="1371600"/>
            <a:ext cx="524141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" name="TextBox 18"/>
          <p:cNvSpPr txBox="1"/>
          <p:nvPr/>
        </p:nvSpPr>
        <p:spPr>
          <a:xfrm>
            <a:off x="914400" y="5493603"/>
            <a:ext cx="2743200" cy="830997"/>
          </a:xfrm>
          <a:prstGeom prst="rect">
            <a:avLst/>
          </a:prstGeom>
          <a:solidFill>
            <a:srgbClr val="DEE8BC">
              <a:alpha val="89804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Nice, but</a:t>
            </a:r>
          </a:p>
          <a:p>
            <a:pPr algn="ctr"/>
            <a:r>
              <a:rPr lang="en-US" dirty="0" smtClean="0">
                <a:solidFill>
                  <a:srgbClr val="C00000"/>
                </a:solidFill>
              </a:rPr>
              <a:t>not necessary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914400" y="4807803"/>
            <a:ext cx="2743200" cy="461665"/>
          </a:xfrm>
          <a:prstGeom prst="rect">
            <a:avLst/>
          </a:prstGeom>
          <a:solidFill>
            <a:srgbClr val="DEE8BC">
              <a:alpha val="89804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Gene sequence</a:t>
            </a:r>
            <a:endParaRPr lang="en-US" dirty="0">
              <a:solidFill>
                <a:srgbClr val="C00000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5562600" y="1219200"/>
            <a:ext cx="3124200" cy="5334000"/>
            <a:chOff x="5562600" y="1219200"/>
            <a:chExt cx="3124200" cy="5334000"/>
          </a:xfrm>
        </p:grpSpPr>
        <p:sp>
          <p:nvSpPr>
            <p:cNvPr id="21" name="Rounded Rectangle 20"/>
            <p:cNvSpPr/>
            <p:nvPr/>
          </p:nvSpPr>
          <p:spPr>
            <a:xfrm>
              <a:off x="6858000" y="1828800"/>
              <a:ext cx="152400" cy="4724400"/>
            </a:xfrm>
            <a:prstGeom prst="roundRect">
              <a:avLst/>
            </a:prstGeom>
            <a:solidFill>
              <a:srgbClr val="00FF00"/>
            </a:solidFill>
            <a:ln w="25400" cap="flat" cmpd="sng" algn="ctr">
              <a:solidFill>
                <a:srgbClr val="00B05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TextBox 10"/>
            <p:cNvSpPr txBox="1">
              <a:spLocks noChangeArrowheads="1"/>
            </p:cNvSpPr>
            <p:nvPr/>
          </p:nvSpPr>
          <p:spPr bwMode="auto">
            <a:xfrm>
              <a:off x="7239000" y="3657600"/>
              <a:ext cx="144780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</a:rPr>
                <a:t>MTL or QTL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413679" y="1219200"/>
              <a:ext cx="105392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dirty="0" smtClean="0">
                  <a:solidFill>
                    <a:srgbClr val="00B050"/>
                  </a:solidFill>
                </a:rPr>
                <a:t>Linkage group</a:t>
              </a:r>
              <a:endParaRPr lang="en-US" sz="1800" dirty="0">
                <a:solidFill>
                  <a:srgbClr val="00B050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562600" y="4812268"/>
              <a:ext cx="2743200" cy="461665"/>
            </a:xfrm>
            <a:prstGeom prst="rect">
              <a:avLst/>
            </a:prstGeom>
            <a:solidFill>
              <a:srgbClr val="DEE8BC">
                <a:alpha val="89804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rgbClr val="C00000"/>
                  </a:solidFill>
                </a:rPr>
                <a:t>Trait locus</a:t>
              </a:r>
              <a:endParaRPr lang="en-US" dirty="0">
                <a:solidFill>
                  <a:srgbClr val="C00000"/>
                </a:solidFill>
              </a:endParaRPr>
            </a:p>
          </p:txBody>
        </p:sp>
        <p:sp>
          <p:nvSpPr>
            <p:cNvPr id="34" name="5-Point Star 33"/>
            <p:cNvSpPr/>
            <p:nvPr/>
          </p:nvSpPr>
          <p:spPr>
            <a:xfrm>
              <a:off x="6705600" y="3581400"/>
              <a:ext cx="457200" cy="457200"/>
            </a:xfrm>
            <a:prstGeom prst="star5">
              <a:avLst/>
            </a:prstGeom>
            <a:solidFill>
              <a:srgbClr val="FFFF00"/>
            </a:solidFill>
            <a:ln>
              <a:solidFill>
                <a:srgbClr val="C00000"/>
              </a:solidFill>
            </a:ln>
            <a:effectLst>
              <a:glow rad="101600">
                <a:srgbClr val="FFFF00">
                  <a:alpha val="6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4876800" y="3795355"/>
            <a:ext cx="1905000" cy="369332"/>
            <a:chOff x="4876800" y="3795355"/>
            <a:chExt cx="1905000" cy="369332"/>
          </a:xfrm>
        </p:grpSpPr>
        <p:sp>
          <p:nvSpPr>
            <p:cNvPr id="24" name="TextBox 5"/>
            <p:cNvSpPr txBox="1">
              <a:spLocks noChangeArrowheads="1"/>
            </p:cNvSpPr>
            <p:nvPr/>
          </p:nvSpPr>
          <p:spPr bwMode="auto">
            <a:xfrm>
              <a:off x="4876800" y="3795355"/>
              <a:ext cx="152400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SSR, SCAR</a:t>
              </a:r>
            </a:p>
          </p:txBody>
        </p:sp>
        <p:cxnSp>
          <p:nvCxnSpPr>
            <p:cNvPr id="44" name="Straight Arrow Connector 43"/>
            <p:cNvCxnSpPr/>
            <p:nvPr/>
          </p:nvCxnSpPr>
          <p:spPr>
            <a:xfrm>
              <a:off x="6400800" y="3962400"/>
              <a:ext cx="3810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>
            <a:off x="5562600" y="4202113"/>
            <a:ext cx="1219200" cy="369887"/>
            <a:chOff x="5562600" y="4202113"/>
            <a:chExt cx="1219200" cy="369887"/>
          </a:xfrm>
        </p:grpSpPr>
        <p:sp>
          <p:nvSpPr>
            <p:cNvPr id="35" name="TextBox 4"/>
            <p:cNvSpPr txBox="1">
              <a:spLocks noChangeArrowheads="1"/>
            </p:cNvSpPr>
            <p:nvPr/>
          </p:nvSpPr>
          <p:spPr bwMode="auto">
            <a:xfrm>
              <a:off x="5562600" y="4202113"/>
              <a:ext cx="83820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SSR</a:t>
              </a:r>
            </a:p>
          </p:txBody>
        </p:sp>
        <p:cxnSp>
          <p:nvCxnSpPr>
            <p:cNvPr id="45" name="Straight Arrow Connector 44"/>
            <p:cNvCxnSpPr/>
            <p:nvPr/>
          </p:nvCxnSpPr>
          <p:spPr>
            <a:xfrm>
              <a:off x="6400800" y="4419600"/>
              <a:ext cx="3810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TextBox 31"/>
          <p:cNvSpPr txBox="1"/>
          <p:nvPr/>
        </p:nvSpPr>
        <p:spPr>
          <a:xfrm>
            <a:off x="5562600" y="5638800"/>
            <a:ext cx="2743200" cy="461665"/>
          </a:xfrm>
          <a:prstGeom prst="rect">
            <a:avLst/>
          </a:prstGeom>
          <a:solidFill>
            <a:srgbClr val="DEE8BC">
              <a:alpha val="89804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</a:rPr>
              <a:t>All that’s needed</a:t>
            </a:r>
            <a:endParaRPr lang="en-US" dirty="0">
              <a:solidFill>
                <a:srgbClr val="C00000"/>
              </a:solidFill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5562600" y="3048000"/>
            <a:ext cx="1219200" cy="369887"/>
            <a:chOff x="5562600" y="3048000"/>
            <a:chExt cx="1219200" cy="369887"/>
          </a:xfrm>
        </p:grpSpPr>
        <p:sp>
          <p:nvSpPr>
            <p:cNvPr id="22" name="TextBox 4"/>
            <p:cNvSpPr txBox="1">
              <a:spLocks noChangeArrowheads="1"/>
            </p:cNvSpPr>
            <p:nvPr/>
          </p:nvSpPr>
          <p:spPr bwMode="auto">
            <a:xfrm>
              <a:off x="5562600" y="3048000"/>
              <a:ext cx="838200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SSR</a:t>
              </a:r>
            </a:p>
          </p:txBody>
        </p:sp>
        <p:cxnSp>
          <p:nvCxnSpPr>
            <p:cNvPr id="37" name="Straight Arrow Connector 36"/>
            <p:cNvCxnSpPr/>
            <p:nvPr/>
          </p:nvCxnSpPr>
          <p:spPr>
            <a:xfrm>
              <a:off x="6400800" y="3200400"/>
              <a:ext cx="3810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Examples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Parent Selection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6781800" y="2667000"/>
            <a:ext cx="2362200" cy="4191000"/>
            <a:chOff x="6781800" y="2667000"/>
            <a:chExt cx="2362200" cy="4191000"/>
          </a:xfrm>
        </p:grpSpPr>
        <p:grpSp>
          <p:nvGrpSpPr>
            <p:cNvPr id="42" name="Group 41"/>
            <p:cNvGrpSpPr/>
            <p:nvPr/>
          </p:nvGrpSpPr>
          <p:grpSpPr>
            <a:xfrm>
              <a:off x="6934200" y="2692900"/>
              <a:ext cx="2075545" cy="4088900"/>
              <a:chOff x="6934200" y="2692900"/>
              <a:chExt cx="2075545" cy="4088900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6934200" y="2692900"/>
                <a:ext cx="2075545" cy="4088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1" name="Rectangle 40"/>
              <p:cNvSpPr/>
              <p:nvPr/>
            </p:nvSpPr>
            <p:spPr>
              <a:xfrm>
                <a:off x="6947452" y="2706756"/>
                <a:ext cx="139148" cy="1888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Rectangle 45"/>
            <p:cNvSpPr/>
            <p:nvPr/>
          </p:nvSpPr>
          <p:spPr>
            <a:xfrm>
              <a:off x="6781800" y="2667000"/>
              <a:ext cx="2362200" cy="4191000"/>
            </a:xfrm>
            <a:prstGeom prst="rect">
              <a:avLst/>
            </a:prstGeom>
            <a:solidFill>
              <a:srgbClr val="DEE8BC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1" name="Group 30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14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" name="Picture 4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6" name="Picture 6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7" name="Picture 7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8" name="Picture 9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9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1" name="Picture 3"/>
            <p:cNvPicPr>
              <a:picLocks noChangeAspect="1" noChangeArrowheads="1"/>
            </p:cNvPicPr>
            <p:nvPr/>
          </p:nvPicPr>
          <p:blipFill>
            <a:blip r:embed="rId14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4" name="Picture 20" descr="r164591_608463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277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2 QTLs for storability </a:t>
            </a:r>
            <a:r>
              <a:rPr lang="en-US" sz="2800" dirty="0" smtClean="0">
                <a:solidFill>
                  <a:srgbClr val="570000"/>
                </a:solidFill>
              </a:rPr>
              <a:t>(gene-based SCARs)</a:t>
            </a: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Ethylene biosynthesis genes </a:t>
            </a:r>
            <a:r>
              <a:rPr lang="en-US" i="1" dirty="0" smtClean="0">
                <a:solidFill>
                  <a:srgbClr val="570000"/>
                </a:solidFill>
              </a:rPr>
              <a:t>Md-ACS1</a:t>
            </a:r>
            <a:r>
              <a:rPr lang="en-US" dirty="0" smtClean="0">
                <a:solidFill>
                  <a:srgbClr val="570000"/>
                </a:solidFill>
              </a:rPr>
              <a:t> and </a:t>
            </a:r>
            <a:r>
              <a:rPr lang="en-US" i="1" dirty="0" smtClean="0">
                <a:solidFill>
                  <a:srgbClr val="570000"/>
                </a:solidFill>
              </a:rPr>
              <a:t>Md-ACO1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All parents genotyped, ongoing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Crosses in recent years have avoided </a:t>
            </a:r>
            <a:r>
              <a:rPr lang="en-US" sz="3200" dirty="0" err="1" smtClean="0">
                <a:solidFill>
                  <a:srgbClr val="570000"/>
                </a:solidFill>
              </a:rPr>
              <a:t>homozyg</a:t>
            </a:r>
            <a:r>
              <a:rPr lang="en-US" sz="3200" dirty="0" smtClean="0">
                <a:solidFill>
                  <a:srgbClr val="570000"/>
                </a:solidFill>
              </a:rPr>
              <a:t>. poor, made more </a:t>
            </a:r>
            <a:r>
              <a:rPr lang="en-US" sz="3200" dirty="0" err="1" smtClean="0">
                <a:solidFill>
                  <a:srgbClr val="570000"/>
                </a:solidFill>
              </a:rPr>
              <a:t>homozyg</a:t>
            </a:r>
            <a:r>
              <a:rPr lang="en-US" sz="3200" dirty="0" smtClean="0">
                <a:solidFill>
                  <a:srgbClr val="570000"/>
                </a:solidFill>
              </a:rPr>
              <a:t>. good</a:t>
            </a:r>
            <a:endParaRPr lang="en-US" sz="3200" dirty="0">
              <a:solidFill>
                <a:srgbClr val="570000"/>
              </a:solidFill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6934200" y="2743200"/>
            <a:ext cx="2075545" cy="4088900"/>
            <a:chOff x="6934200" y="2692900"/>
            <a:chExt cx="2075545" cy="4088900"/>
          </a:xfrm>
        </p:grpSpPr>
        <p:pic>
          <p:nvPicPr>
            <p:cNvPr id="4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934200" y="2692900"/>
              <a:ext cx="2075545" cy="4088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5" name="Rectangle 44"/>
            <p:cNvSpPr/>
            <p:nvPr/>
          </p:nvSpPr>
          <p:spPr>
            <a:xfrm>
              <a:off x="6947452" y="2706756"/>
              <a:ext cx="139148" cy="1888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Rectangle 50"/>
          <p:cNvSpPr/>
          <p:nvPr/>
        </p:nvSpPr>
        <p:spPr>
          <a:xfrm>
            <a:off x="0" y="1143000"/>
            <a:ext cx="2998304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2.31267E-6 L -0.38003 -0.1535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" y="-77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" dur="2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1066800" y="2514600"/>
            <a:ext cx="3200400" cy="3578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>
          <a:xfrm>
            <a:off x="-1192696" y="2590800"/>
            <a:ext cx="3478696" cy="35814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724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MTL for self-fertility </a:t>
            </a:r>
            <a:r>
              <a:rPr lang="en-US" sz="2800" dirty="0" smtClean="0">
                <a:solidFill>
                  <a:srgbClr val="570000"/>
                </a:solidFill>
              </a:rPr>
              <a:t>(gene-based SCAR)</a:t>
            </a: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i="1" dirty="0" smtClean="0">
                <a:solidFill>
                  <a:srgbClr val="570000"/>
                </a:solidFill>
              </a:rPr>
              <a:t>S</a:t>
            </a:r>
            <a:r>
              <a:rPr lang="en-US" dirty="0" smtClean="0">
                <a:solidFill>
                  <a:srgbClr val="570000"/>
                </a:solidFill>
              </a:rPr>
              <a:t> locus (</a:t>
            </a:r>
            <a:r>
              <a:rPr lang="en-US" i="1" dirty="0" err="1" smtClean="0">
                <a:solidFill>
                  <a:srgbClr val="570000"/>
                </a:solidFill>
              </a:rPr>
              <a:t>SRNase</a:t>
            </a:r>
            <a:r>
              <a:rPr lang="en-US" sz="2800" dirty="0" smtClean="0">
                <a:solidFill>
                  <a:srgbClr val="570000"/>
                </a:solidFill>
              </a:rPr>
              <a:t>/</a:t>
            </a:r>
            <a:r>
              <a:rPr lang="en-US" i="1" dirty="0" smtClean="0">
                <a:solidFill>
                  <a:srgbClr val="570000"/>
                </a:solidFill>
              </a:rPr>
              <a:t>SFB</a:t>
            </a:r>
            <a:r>
              <a:rPr lang="en-US" dirty="0" smtClean="0">
                <a:solidFill>
                  <a:srgbClr val="570000"/>
                </a:solidFill>
              </a:rPr>
              <a:t>) on G6, targeting S</a:t>
            </a:r>
            <a:r>
              <a:rPr lang="en-US" baseline="-25000" dirty="0" smtClean="0">
                <a:solidFill>
                  <a:srgbClr val="570000"/>
                </a:solidFill>
              </a:rPr>
              <a:t>4</a:t>
            </a:r>
            <a:r>
              <a:rPr lang="en-US" dirty="0" smtClean="0">
                <a:solidFill>
                  <a:srgbClr val="570000"/>
                </a:solidFill>
              </a:rPr>
              <a:t>' allele</a:t>
            </a:r>
            <a:endParaRPr lang="en-US" i="1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Also used to avoid incompatible crosses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 All parents genotyped, ongoing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Since 2004, used for all crosses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Parent Selection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>
          <a:xfrm>
            <a:off x="0" y="1143000"/>
            <a:ext cx="2998304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7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6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7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9" name="Rectangle 78"/>
          <p:cNvSpPr/>
          <p:nvPr/>
        </p:nvSpPr>
        <p:spPr>
          <a:xfrm>
            <a:off x="0" y="1143000"/>
            <a:ext cx="2998304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5715000" y="3124200"/>
            <a:ext cx="3429000" cy="3429000"/>
            <a:chOff x="5715000" y="2971800"/>
            <a:chExt cx="3429000" cy="3429000"/>
          </a:xfrm>
        </p:grpSpPr>
        <p:grpSp>
          <p:nvGrpSpPr>
            <p:cNvPr id="65" name="Group 64"/>
            <p:cNvGrpSpPr/>
            <p:nvPr/>
          </p:nvGrpSpPr>
          <p:grpSpPr>
            <a:xfrm>
              <a:off x="5728252" y="3048000"/>
              <a:ext cx="3339548" cy="3319333"/>
              <a:chOff x="5728252" y="3048000"/>
              <a:chExt cx="3339548" cy="3319333"/>
            </a:xfrm>
          </p:grpSpPr>
          <p:pic>
            <p:nvPicPr>
              <p:cNvPr id="4100" name="Picture 4"/>
              <p:cNvPicPr>
                <a:picLocks noChangeAspect="1" noChangeArrowheads="1"/>
              </p:cNvPicPr>
              <p:nvPr/>
            </p:nvPicPr>
            <p:blipFill>
              <a:blip r:embed="rId11" cstate="print"/>
              <a:srcRect l="16461" r="1899" b="2937"/>
              <a:stretch>
                <a:fillRect/>
              </a:stretch>
            </p:blipFill>
            <p:spPr bwMode="auto">
              <a:xfrm>
                <a:off x="5791201" y="3048000"/>
                <a:ext cx="3276599" cy="3276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59" name="TextBox 58"/>
              <p:cNvSpPr txBox="1"/>
              <p:nvPr/>
            </p:nvSpPr>
            <p:spPr>
              <a:xfrm rot="16200000">
                <a:off x="5005841" y="4469463"/>
                <a:ext cx="175260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 smtClean="0"/>
                  <a:t>FRUIT SIZE 2010</a:t>
                </a:r>
                <a:endParaRPr lang="en-US" sz="1400" dirty="0"/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6765236" y="6059556"/>
                <a:ext cx="175260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400" dirty="0" smtClean="0"/>
                  <a:t>FRUIT SIZE 2009</a:t>
                </a:r>
                <a:endParaRPr lang="en-US" sz="1400" dirty="0"/>
              </a:p>
            </p:txBody>
          </p:sp>
        </p:grpSp>
        <p:sp>
          <p:nvSpPr>
            <p:cNvPr id="51" name="Rectangle 50"/>
            <p:cNvSpPr/>
            <p:nvPr/>
          </p:nvSpPr>
          <p:spPr>
            <a:xfrm>
              <a:off x="5715000" y="2971800"/>
              <a:ext cx="3429000" cy="3429000"/>
            </a:xfrm>
            <a:prstGeom prst="rect">
              <a:avLst/>
            </a:prstGeom>
            <a:solidFill>
              <a:srgbClr val="DEE8BC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-1066800" y="2514600"/>
            <a:ext cx="3200400" cy="3578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6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7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>
          <a:xfrm>
            <a:off x="-1192696" y="2590800"/>
            <a:ext cx="3478696" cy="35814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277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QTL for fruit size </a:t>
            </a:r>
            <a:r>
              <a:rPr lang="en-US" sz="2800" dirty="0" smtClean="0">
                <a:solidFill>
                  <a:srgbClr val="570000"/>
                </a:solidFill>
              </a:rPr>
              <a:t>(1 nearby SSR)</a:t>
            </a: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Cell number locus on G2. Also QTL for firmness, flavor</a:t>
            </a:r>
            <a:endParaRPr lang="en-US" i="1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All parents genotyped, ongoing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Since 2010, crosses have emphasized populations enriched for large fruit alleles</a:t>
            </a:r>
            <a:endParaRPr lang="en-US" sz="3200" dirty="0">
              <a:solidFill>
                <a:srgbClr val="570000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Parent Selection</a:t>
            </a:r>
            <a:endParaRPr lang="en-US" dirty="0"/>
          </a:p>
        </p:txBody>
      </p:sp>
      <p:grpSp>
        <p:nvGrpSpPr>
          <p:cNvPr id="64" name="Group 63"/>
          <p:cNvGrpSpPr/>
          <p:nvPr/>
        </p:nvGrpSpPr>
        <p:grpSpPr>
          <a:xfrm>
            <a:off x="5738192" y="3200400"/>
            <a:ext cx="3329608" cy="3329273"/>
            <a:chOff x="5738192" y="3048000"/>
            <a:chExt cx="3329608" cy="3329273"/>
          </a:xfrm>
        </p:grpSpPr>
        <p:pic>
          <p:nvPicPr>
            <p:cNvPr id="4101" name="Picture 5"/>
            <p:cNvPicPr>
              <a:picLocks noChangeAspect="1" noChangeArrowheads="1"/>
            </p:cNvPicPr>
            <p:nvPr/>
          </p:nvPicPr>
          <p:blipFill>
            <a:blip r:embed="rId16" cstate="print"/>
            <a:srcRect l="16461" r="1899" b="2937"/>
            <a:stretch>
              <a:fillRect/>
            </a:stretch>
          </p:blipFill>
          <p:spPr bwMode="auto">
            <a:xfrm>
              <a:off x="5791201" y="3048000"/>
              <a:ext cx="3276599" cy="3276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1" name="TextBox 60"/>
            <p:cNvSpPr txBox="1"/>
            <p:nvPr/>
          </p:nvSpPr>
          <p:spPr>
            <a:xfrm rot="16200000">
              <a:off x="5015781" y="4462839"/>
              <a:ext cx="1752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FRUIT SIZE 2010</a:t>
              </a:r>
              <a:endParaRPr 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755296" y="6069496"/>
              <a:ext cx="1752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 smtClean="0"/>
                <a:t>FRUIT SIZE 2009</a:t>
              </a:r>
              <a:endParaRPr lang="en-US" sz="14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1.48011E-6 L -0.30955 -0.10916 " pathEditMode="relative" rAng="0" ptsTypes="AA">
                                      <p:cBhvr>
                                        <p:cTn id="1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5" y="-55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6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27699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Any locus markers genotyped on parents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Confirm (&amp; refute) parentage of selections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Not cost-efficient to use at seedling stage </a:t>
            </a:r>
            <a:r>
              <a:rPr lang="en-US" sz="2800" dirty="0" smtClean="0">
                <a:solidFill>
                  <a:srgbClr val="570000"/>
                </a:solidFill>
              </a:rPr>
              <a:t>(unless culling, e.g. eliminate outcrosses or </a:t>
            </a:r>
            <a:r>
              <a:rPr lang="en-US" sz="2800" dirty="0" err="1" smtClean="0">
                <a:solidFill>
                  <a:srgbClr val="570000"/>
                </a:solidFill>
              </a:rPr>
              <a:t>selfs</a:t>
            </a:r>
            <a:r>
              <a:rPr lang="en-US" sz="2800" dirty="0" smtClean="0">
                <a:solidFill>
                  <a:srgbClr val="570000"/>
                </a:solidFill>
              </a:rPr>
              <a:t>)</a:t>
            </a:r>
            <a:endParaRPr lang="en-US" i="1" dirty="0" smtClean="0">
              <a:solidFill>
                <a:srgbClr val="570000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Parentage Verification</a:t>
            </a:r>
            <a:endParaRPr lang="en-US" dirty="0"/>
          </a:p>
        </p:txBody>
      </p:sp>
      <p:grpSp>
        <p:nvGrpSpPr>
          <p:cNvPr id="46" name="Group 45"/>
          <p:cNvGrpSpPr/>
          <p:nvPr/>
        </p:nvGrpSpPr>
        <p:grpSpPr>
          <a:xfrm>
            <a:off x="2968487" y="1515165"/>
            <a:ext cx="3432313" cy="389835"/>
            <a:chOff x="2968487" y="1515165"/>
            <a:chExt cx="3432313" cy="389835"/>
          </a:xfrm>
        </p:grpSpPr>
        <p:sp>
          <p:nvSpPr>
            <p:cNvPr id="43" name="Oval 42"/>
            <p:cNvSpPr/>
            <p:nvPr/>
          </p:nvSpPr>
          <p:spPr>
            <a:xfrm>
              <a:off x="6096000" y="1600200"/>
              <a:ext cx="304800" cy="3048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968487" y="1515165"/>
              <a:ext cx="3299791" cy="260626"/>
            </a:xfrm>
            <a:custGeom>
              <a:avLst/>
              <a:gdLst>
                <a:gd name="connsiteX0" fmla="*/ 0 w 3299791"/>
                <a:gd name="connsiteY0" fmla="*/ 167861 h 220869"/>
                <a:gd name="connsiteX1" fmla="*/ 1696278 w 3299791"/>
                <a:gd name="connsiteY1" fmla="*/ 8835 h 220869"/>
                <a:gd name="connsiteX2" fmla="*/ 3299791 w 3299791"/>
                <a:gd name="connsiteY2" fmla="*/ 220869 h 220869"/>
                <a:gd name="connsiteX0" fmla="*/ 0 w 3299791"/>
                <a:gd name="connsiteY0" fmla="*/ 207618 h 260626"/>
                <a:gd name="connsiteX1" fmla="*/ 1603513 w 3299791"/>
                <a:gd name="connsiteY1" fmla="*/ 8835 h 260626"/>
                <a:gd name="connsiteX2" fmla="*/ 3299791 w 3299791"/>
                <a:gd name="connsiteY2" fmla="*/ 260626 h 2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9791" h="260626">
                  <a:moveTo>
                    <a:pt x="0" y="207618"/>
                  </a:moveTo>
                  <a:cubicBezTo>
                    <a:pt x="573156" y="123687"/>
                    <a:pt x="1053548" y="0"/>
                    <a:pt x="1603513" y="8835"/>
                  </a:cubicBezTo>
                  <a:cubicBezTo>
                    <a:pt x="2153478" y="17670"/>
                    <a:pt x="2773017" y="159026"/>
                    <a:pt x="3299791" y="260626"/>
                  </a:cubicBezTo>
                </a:path>
              </a:pathLst>
            </a:custGeom>
            <a:ln w="38100">
              <a:solidFill>
                <a:srgbClr val="FFFF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Rectangle 47"/>
          <p:cNvSpPr/>
          <p:nvPr/>
        </p:nvSpPr>
        <p:spPr>
          <a:xfrm>
            <a:off x="1931504" y="1143000"/>
            <a:ext cx="1066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08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Parentage of WSU selections: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endParaRPr lang="en-US" sz="3200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endParaRPr lang="en-US" sz="3200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2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Parentage of ‘WA 2’:</a:t>
            </a:r>
          </a:p>
        </p:txBody>
      </p:sp>
      <p:sp>
        <p:nvSpPr>
          <p:cNvPr id="41" name="Rectangle 40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Parentage Verification</a:t>
            </a:r>
            <a:endParaRPr lang="en-US" dirty="0"/>
          </a:p>
        </p:txBody>
      </p:sp>
      <p:grpSp>
        <p:nvGrpSpPr>
          <p:cNvPr id="6" name="Group 45"/>
          <p:cNvGrpSpPr/>
          <p:nvPr/>
        </p:nvGrpSpPr>
        <p:grpSpPr>
          <a:xfrm>
            <a:off x="2968487" y="1515165"/>
            <a:ext cx="3432313" cy="389835"/>
            <a:chOff x="2968487" y="1515165"/>
            <a:chExt cx="3432313" cy="389835"/>
          </a:xfrm>
        </p:grpSpPr>
        <p:sp>
          <p:nvSpPr>
            <p:cNvPr id="43" name="Oval 42"/>
            <p:cNvSpPr/>
            <p:nvPr/>
          </p:nvSpPr>
          <p:spPr>
            <a:xfrm>
              <a:off x="6096000" y="1600200"/>
              <a:ext cx="304800" cy="3048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968487" y="1515165"/>
              <a:ext cx="3299791" cy="260626"/>
            </a:xfrm>
            <a:custGeom>
              <a:avLst/>
              <a:gdLst>
                <a:gd name="connsiteX0" fmla="*/ 0 w 3299791"/>
                <a:gd name="connsiteY0" fmla="*/ 167861 h 220869"/>
                <a:gd name="connsiteX1" fmla="*/ 1696278 w 3299791"/>
                <a:gd name="connsiteY1" fmla="*/ 8835 h 220869"/>
                <a:gd name="connsiteX2" fmla="*/ 3299791 w 3299791"/>
                <a:gd name="connsiteY2" fmla="*/ 220869 h 220869"/>
                <a:gd name="connsiteX0" fmla="*/ 0 w 3299791"/>
                <a:gd name="connsiteY0" fmla="*/ 207618 h 260626"/>
                <a:gd name="connsiteX1" fmla="*/ 1603513 w 3299791"/>
                <a:gd name="connsiteY1" fmla="*/ 8835 h 260626"/>
                <a:gd name="connsiteX2" fmla="*/ 3299791 w 3299791"/>
                <a:gd name="connsiteY2" fmla="*/ 260626 h 2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9791" h="260626">
                  <a:moveTo>
                    <a:pt x="0" y="207618"/>
                  </a:moveTo>
                  <a:cubicBezTo>
                    <a:pt x="573156" y="123687"/>
                    <a:pt x="1053548" y="0"/>
                    <a:pt x="1603513" y="8835"/>
                  </a:cubicBezTo>
                  <a:cubicBezTo>
                    <a:pt x="2153478" y="17670"/>
                    <a:pt x="2773017" y="159026"/>
                    <a:pt x="3299791" y="260626"/>
                  </a:cubicBezTo>
                </a:path>
              </a:pathLst>
            </a:custGeom>
            <a:ln w="38100">
              <a:solidFill>
                <a:srgbClr val="FFFF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Rectangle 39"/>
          <p:cNvSpPr/>
          <p:nvPr/>
        </p:nvSpPr>
        <p:spPr>
          <a:xfrm>
            <a:off x="1905000" y="3733800"/>
            <a:ext cx="7239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570000"/>
                </a:solidFill>
              </a:rPr>
              <a:t>32 confirmed</a:t>
            </a:r>
          </a:p>
          <a:p>
            <a:r>
              <a:rPr lang="en-US" sz="3200" dirty="0" smtClean="0">
                <a:solidFill>
                  <a:srgbClr val="570000"/>
                </a:solidFill>
              </a:rPr>
              <a:t>  2 refuted</a:t>
            </a:r>
          </a:p>
          <a:p>
            <a:r>
              <a:rPr lang="en-US" sz="3200" dirty="0" smtClean="0">
                <a:solidFill>
                  <a:srgbClr val="570000"/>
                </a:solidFill>
              </a:rPr>
              <a:t>  1 deduced</a:t>
            </a:r>
            <a:endParaRPr lang="en-US" dirty="0"/>
          </a:p>
        </p:txBody>
      </p:sp>
      <p:sp>
        <p:nvSpPr>
          <p:cNvPr id="44" name="Rectangle 43"/>
          <p:cNvSpPr/>
          <p:nvPr/>
        </p:nvSpPr>
        <p:spPr>
          <a:xfrm>
            <a:off x="1828800" y="6120825"/>
            <a:ext cx="7239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570000"/>
                </a:solidFill>
              </a:rPr>
              <a:t>‘</a:t>
            </a:r>
            <a:r>
              <a:rPr lang="en-US" sz="3200" dirty="0" err="1" smtClean="0">
                <a:solidFill>
                  <a:srgbClr val="570000"/>
                </a:solidFill>
              </a:rPr>
              <a:t>Splendour</a:t>
            </a:r>
            <a:r>
              <a:rPr lang="en-US" sz="3200" dirty="0" smtClean="0">
                <a:solidFill>
                  <a:srgbClr val="570000"/>
                </a:solidFill>
              </a:rPr>
              <a:t>’ OP </a:t>
            </a:r>
            <a:r>
              <a:rPr lang="en-US" sz="3200" dirty="0" smtClean="0">
                <a:solidFill>
                  <a:srgbClr val="570000"/>
                </a:solidFill>
                <a:sym typeface="Wingdings" pitchFamily="2" charset="2"/>
              </a:rPr>
              <a:t> ‘</a:t>
            </a:r>
            <a:r>
              <a:rPr lang="en-US" sz="3200" dirty="0" err="1" smtClean="0">
                <a:solidFill>
                  <a:srgbClr val="570000"/>
                </a:solidFill>
                <a:sym typeface="Wingdings" pitchFamily="2" charset="2"/>
              </a:rPr>
              <a:t>Splendour</a:t>
            </a:r>
            <a:r>
              <a:rPr lang="en-US" sz="3200" dirty="0" smtClean="0">
                <a:solidFill>
                  <a:srgbClr val="570000"/>
                </a:solidFill>
                <a:sym typeface="Wingdings" pitchFamily="2" charset="2"/>
              </a:rPr>
              <a:t>’ x ‘Gala’</a:t>
            </a:r>
            <a:endParaRPr lang="en-US" dirty="0"/>
          </a:p>
        </p:txBody>
      </p:sp>
      <p:sp>
        <p:nvSpPr>
          <p:cNvPr id="47" name="Rectangle 46"/>
          <p:cNvSpPr/>
          <p:nvPr/>
        </p:nvSpPr>
        <p:spPr>
          <a:xfrm>
            <a:off x="1931504" y="1143000"/>
            <a:ext cx="1066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>
                <a:solidFill>
                  <a:srgbClr val="570000"/>
                </a:solidFill>
              </a:rPr>
              <a:t>Outline of Presentation</a:t>
            </a: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1772245"/>
            <a:ext cx="8610600" cy="32162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Our MAB Team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Vital Ingredient: Local Industry Support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Breeding Decisions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DNA-Informed Breeding</a:t>
            </a:r>
            <a:endParaRPr lang="en-US" sz="3200" dirty="0">
              <a:solidFill>
                <a:srgbClr val="570000"/>
              </a:solidFill>
            </a:endParaRPr>
          </a:p>
        </p:txBody>
      </p:sp>
      <p:pic>
        <p:nvPicPr>
          <p:cNvPr id="30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4" name="Group 13"/>
          <p:cNvGrpSpPr/>
          <p:nvPr/>
        </p:nvGrpSpPr>
        <p:grpSpPr>
          <a:xfrm>
            <a:off x="125941" y="5410200"/>
            <a:ext cx="8713259" cy="1295400"/>
            <a:chOff x="196850" y="6781800"/>
            <a:chExt cx="26139775" cy="3886200"/>
          </a:xfrm>
        </p:grpSpPr>
        <p:pic>
          <p:nvPicPr>
            <p:cNvPr id="15" name="Picture 394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8595337">
              <a:off x="196850" y="7294563"/>
              <a:ext cx="2546350" cy="2779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6" name="Picture 36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2707600" y="6781800"/>
              <a:ext cx="3629025" cy="3886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7" name="AutoShape 368"/>
            <p:cNvSpPr>
              <a:spLocks noChangeArrowheads="1"/>
            </p:cNvSpPr>
            <p:nvPr/>
          </p:nvSpPr>
          <p:spPr bwMode="auto">
            <a:xfrm>
              <a:off x="1981200" y="7848600"/>
              <a:ext cx="21183600" cy="1524000"/>
            </a:xfrm>
            <a:prstGeom prst="chevron">
              <a:avLst>
                <a:gd name="adj" fmla="val 59525"/>
              </a:avLst>
            </a:prstGeom>
            <a:gradFill rotWithShape="1">
              <a:gsLst>
                <a:gs pos="0">
                  <a:srgbClr val="00FF00"/>
                </a:gs>
                <a:gs pos="100000">
                  <a:srgbClr val="FF33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Rectangle 377"/>
            <p:cNvSpPr>
              <a:spLocks noChangeArrowheads="1"/>
            </p:cNvSpPr>
            <p:nvPr/>
          </p:nvSpPr>
          <p:spPr bwMode="auto">
            <a:xfrm>
              <a:off x="2787650" y="7494955"/>
              <a:ext cx="20116800" cy="2158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436" tIns="45718" rIns="91436" bIns="45718" anchor="ctr">
              <a:spAutoFit/>
            </a:bodyPr>
            <a:lstStyle/>
            <a:p>
              <a:endParaRPr lang="en-US" sz="3800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839200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24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Any locus markers genotyped on populations</a:t>
            </a:r>
          </a:p>
          <a:p>
            <a:pPr marL="457200" indent="-457200">
              <a:spcBef>
                <a:spcPts val="24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Determine how often get intended parentage</a:t>
            </a:r>
          </a:p>
          <a:p>
            <a:pPr marL="457200" indent="-457200">
              <a:spcBef>
                <a:spcPts val="24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We see 5 - 70% </a:t>
            </a:r>
            <a:r>
              <a:rPr lang="en-US" sz="3200" dirty="0" err="1" smtClean="0">
                <a:solidFill>
                  <a:srgbClr val="570000"/>
                </a:solidFill>
              </a:rPr>
              <a:t>outcrossing</a:t>
            </a:r>
            <a:endParaRPr lang="en-US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24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Change method? Accept but be aware?</a:t>
            </a:r>
          </a:p>
          <a:p>
            <a:pPr marL="457200" indent="-457200">
              <a:spcBef>
                <a:spcPts val="24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Influences quantitative genetics parameters!</a:t>
            </a:r>
          </a:p>
        </p:txBody>
      </p:sp>
      <p:sp>
        <p:nvSpPr>
          <p:cNvPr id="41" name="Rectangle 40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Crossing Method Success</a:t>
            </a:r>
            <a:endParaRPr lang="en-US" dirty="0"/>
          </a:p>
        </p:txBody>
      </p:sp>
      <p:grpSp>
        <p:nvGrpSpPr>
          <p:cNvPr id="40" name="Group 39"/>
          <p:cNvGrpSpPr/>
          <p:nvPr/>
        </p:nvGrpSpPr>
        <p:grpSpPr>
          <a:xfrm>
            <a:off x="2968487" y="1515165"/>
            <a:ext cx="841513" cy="389835"/>
            <a:chOff x="2968487" y="1515165"/>
            <a:chExt cx="841513" cy="389835"/>
          </a:xfrm>
        </p:grpSpPr>
        <p:sp>
          <p:nvSpPr>
            <p:cNvPr id="44" name="Oval 43"/>
            <p:cNvSpPr/>
            <p:nvPr/>
          </p:nvSpPr>
          <p:spPr>
            <a:xfrm>
              <a:off x="3505200" y="1600200"/>
              <a:ext cx="304800" cy="3048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2968487" y="1515165"/>
              <a:ext cx="689113" cy="237435"/>
            </a:xfrm>
            <a:custGeom>
              <a:avLst/>
              <a:gdLst>
                <a:gd name="connsiteX0" fmla="*/ 0 w 3299791"/>
                <a:gd name="connsiteY0" fmla="*/ 167861 h 220869"/>
                <a:gd name="connsiteX1" fmla="*/ 1696278 w 3299791"/>
                <a:gd name="connsiteY1" fmla="*/ 8835 h 220869"/>
                <a:gd name="connsiteX2" fmla="*/ 3299791 w 3299791"/>
                <a:gd name="connsiteY2" fmla="*/ 220869 h 220869"/>
                <a:gd name="connsiteX0" fmla="*/ 0 w 3299791"/>
                <a:gd name="connsiteY0" fmla="*/ 207618 h 260626"/>
                <a:gd name="connsiteX1" fmla="*/ 1603513 w 3299791"/>
                <a:gd name="connsiteY1" fmla="*/ 8835 h 260626"/>
                <a:gd name="connsiteX2" fmla="*/ 3299791 w 3299791"/>
                <a:gd name="connsiteY2" fmla="*/ 260626 h 2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9791" h="260626">
                  <a:moveTo>
                    <a:pt x="0" y="207618"/>
                  </a:moveTo>
                  <a:cubicBezTo>
                    <a:pt x="573156" y="123687"/>
                    <a:pt x="1053548" y="0"/>
                    <a:pt x="1603513" y="8835"/>
                  </a:cubicBezTo>
                  <a:cubicBezTo>
                    <a:pt x="2153478" y="17670"/>
                    <a:pt x="2773017" y="159026"/>
                    <a:pt x="3299791" y="260626"/>
                  </a:cubicBezTo>
                </a:path>
              </a:pathLst>
            </a:custGeom>
            <a:ln w="38100">
              <a:solidFill>
                <a:srgbClr val="FFFF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Rectangle 47"/>
          <p:cNvSpPr/>
          <p:nvPr/>
        </p:nvSpPr>
        <p:spPr>
          <a:xfrm>
            <a:off x="1931504" y="1143000"/>
            <a:ext cx="1066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1066800" y="2514600"/>
            <a:ext cx="3200400" cy="3578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>
          <a:xfrm>
            <a:off x="-1192696" y="2590800"/>
            <a:ext cx="3478696" cy="35814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S</a:t>
            </a:r>
            <a:r>
              <a:rPr lang="en-US" sz="3200" dirty="0" smtClean="0">
                <a:solidFill>
                  <a:srgbClr val="570000"/>
                </a:solidFill>
              </a:rPr>
              <a:t>-genotypes used as primary check,          trait locus markers supplement</a:t>
            </a:r>
            <a:endParaRPr lang="en-US" i="1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243 seedlings                                                           	(22 families)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Imported pollen – Did it work? (Yes)                                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Crossing Method Success</a:t>
            </a:r>
            <a:endParaRPr lang="en-US" dirty="0"/>
          </a:p>
        </p:txBody>
      </p:sp>
      <p:grpSp>
        <p:nvGrpSpPr>
          <p:cNvPr id="56" name="Group 45"/>
          <p:cNvGrpSpPr/>
          <p:nvPr/>
        </p:nvGrpSpPr>
        <p:grpSpPr>
          <a:xfrm>
            <a:off x="2968487" y="1515165"/>
            <a:ext cx="3432313" cy="389835"/>
            <a:chOff x="2968487" y="1515165"/>
            <a:chExt cx="3432313" cy="389835"/>
          </a:xfrm>
        </p:grpSpPr>
        <p:sp>
          <p:nvSpPr>
            <p:cNvPr id="57" name="Oval 56"/>
            <p:cNvSpPr/>
            <p:nvPr/>
          </p:nvSpPr>
          <p:spPr>
            <a:xfrm>
              <a:off x="6096000" y="1600200"/>
              <a:ext cx="304800" cy="3048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2968487" y="1515165"/>
              <a:ext cx="3299791" cy="260626"/>
            </a:xfrm>
            <a:custGeom>
              <a:avLst/>
              <a:gdLst>
                <a:gd name="connsiteX0" fmla="*/ 0 w 3299791"/>
                <a:gd name="connsiteY0" fmla="*/ 167861 h 220869"/>
                <a:gd name="connsiteX1" fmla="*/ 1696278 w 3299791"/>
                <a:gd name="connsiteY1" fmla="*/ 8835 h 220869"/>
                <a:gd name="connsiteX2" fmla="*/ 3299791 w 3299791"/>
                <a:gd name="connsiteY2" fmla="*/ 220869 h 220869"/>
                <a:gd name="connsiteX0" fmla="*/ 0 w 3299791"/>
                <a:gd name="connsiteY0" fmla="*/ 207618 h 260626"/>
                <a:gd name="connsiteX1" fmla="*/ 1603513 w 3299791"/>
                <a:gd name="connsiteY1" fmla="*/ 8835 h 260626"/>
                <a:gd name="connsiteX2" fmla="*/ 3299791 w 3299791"/>
                <a:gd name="connsiteY2" fmla="*/ 260626 h 2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99791" h="260626">
                  <a:moveTo>
                    <a:pt x="0" y="207618"/>
                  </a:moveTo>
                  <a:cubicBezTo>
                    <a:pt x="573156" y="123687"/>
                    <a:pt x="1053548" y="0"/>
                    <a:pt x="1603513" y="8835"/>
                  </a:cubicBezTo>
                  <a:cubicBezTo>
                    <a:pt x="2153478" y="17670"/>
                    <a:pt x="2773017" y="159026"/>
                    <a:pt x="3299791" y="260626"/>
                  </a:cubicBezTo>
                </a:path>
              </a:pathLst>
            </a:custGeom>
            <a:ln w="38100">
              <a:solidFill>
                <a:srgbClr val="FFFF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363280" y="4267200"/>
            <a:ext cx="4780720" cy="2289175"/>
            <a:chOff x="4363280" y="4267200"/>
            <a:chExt cx="4780720" cy="2289175"/>
          </a:xfrm>
        </p:grpSpPr>
        <p:graphicFrame>
          <p:nvGraphicFramePr>
            <p:cNvPr id="70" name="Chart 69"/>
            <p:cNvGraphicFramePr/>
            <p:nvPr/>
          </p:nvGraphicFramePr>
          <p:xfrm>
            <a:off x="5715000" y="4267200"/>
            <a:ext cx="3429000" cy="1905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5"/>
            </a:graphicData>
          </a:graphic>
        </p:graphicFrame>
        <p:sp>
          <p:nvSpPr>
            <p:cNvPr id="71" name="Text Box 26"/>
            <p:cNvSpPr txBox="1">
              <a:spLocks noChangeArrowheads="1"/>
            </p:cNvSpPr>
            <p:nvPr/>
          </p:nvSpPr>
          <p:spPr bwMode="auto">
            <a:xfrm>
              <a:off x="7696200" y="5640387"/>
              <a:ext cx="1295400" cy="915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6600"/>
                  </a:solidFill>
                  <a:effectLst/>
                  <a:uLnTx/>
                  <a:uFillTx/>
                </a:rPr>
                <a:t>Intended parentage 68% </a:t>
              </a:r>
            </a:p>
          </p:txBody>
        </p:sp>
        <p:sp>
          <p:nvSpPr>
            <p:cNvPr id="72" name="Text Box 27"/>
            <p:cNvSpPr txBox="1">
              <a:spLocks noChangeArrowheads="1"/>
            </p:cNvSpPr>
            <p:nvPr/>
          </p:nvSpPr>
          <p:spPr bwMode="auto">
            <a:xfrm>
              <a:off x="5410200" y="5334000"/>
              <a:ext cx="137160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</a:rPr>
                <a:t>Self  10%</a:t>
              </a:r>
            </a:p>
          </p:txBody>
        </p:sp>
        <p:sp>
          <p:nvSpPr>
            <p:cNvPr id="73" name="Text Box 28"/>
            <p:cNvSpPr txBox="1">
              <a:spLocks noChangeArrowheads="1"/>
            </p:cNvSpPr>
            <p:nvPr/>
          </p:nvSpPr>
          <p:spPr bwMode="auto">
            <a:xfrm>
              <a:off x="4876800" y="4885156"/>
              <a:ext cx="167640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Outcross 11%</a:t>
              </a:r>
            </a:p>
          </p:txBody>
        </p:sp>
        <p:sp>
          <p:nvSpPr>
            <p:cNvPr id="74" name="Text Box 29"/>
            <p:cNvSpPr txBox="1">
              <a:spLocks noChangeArrowheads="1"/>
            </p:cNvSpPr>
            <p:nvPr/>
          </p:nvSpPr>
          <p:spPr bwMode="auto">
            <a:xfrm>
              <a:off x="4363280" y="4457772"/>
              <a:ext cx="243840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</a:rPr>
                <a:t>Does not belong 11%</a:t>
              </a:r>
            </a:p>
          </p:txBody>
        </p:sp>
      </p:grpSp>
      <p:sp>
        <p:nvSpPr>
          <p:cNvPr id="75" name="Rectangle 74"/>
          <p:cNvSpPr/>
          <p:nvPr/>
        </p:nvSpPr>
        <p:spPr>
          <a:xfrm>
            <a:off x="1931504" y="1143000"/>
            <a:ext cx="1066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16259" y="4647844"/>
            <a:ext cx="3622941" cy="20835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10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763000" cy="1523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Use spreadsheet that models breeding programs’ numbers, costs, and timing</a:t>
            </a:r>
            <a:endParaRPr lang="en-US" sz="2800" dirty="0" smtClean="0">
              <a:solidFill>
                <a:srgbClr val="570000"/>
              </a:solidFill>
            </a:endParaRP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Identifies cost-eff. &amp; logistically feasible MASS schemes</a:t>
            </a:r>
            <a:endParaRPr lang="en-US" sz="3200" dirty="0" smtClean="0">
              <a:solidFill>
                <a:srgbClr val="570000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Seedling Selection</a:t>
            </a:r>
            <a:endParaRPr lang="en-US" dirty="0"/>
          </a:p>
        </p:txBody>
      </p:sp>
      <p:sp>
        <p:nvSpPr>
          <p:cNvPr id="27" name="Rectangle 26"/>
          <p:cNvSpPr/>
          <p:nvPr/>
        </p:nvSpPr>
        <p:spPr>
          <a:xfrm>
            <a:off x="2895600" y="1143000"/>
            <a:ext cx="1447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80999" y="4648200"/>
            <a:ext cx="3912459" cy="2101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/>
      <p:bldP spid="40" grpId="0"/>
      <p:bldP spid="2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oup 32"/>
          <p:cNvGrpSpPr/>
          <p:nvPr/>
        </p:nvGrpSpPr>
        <p:grpSpPr>
          <a:xfrm>
            <a:off x="1994078" y="3542763"/>
            <a:ext cx="5591968" cy="3239037"/>
            <a:chOff x="1232078" y="3771363"/>
            <a:chExt cx="5591968" cy="3239037"/>
          </a:xfrm>
        </p:grpSpPr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32078" y="3794519"/>
              <a:ext cx="5591968" cy="32158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2" name="Rectangle 31"/>
            <p:cNvSpPr/>
            <p:nvPr/>
          </p:nvSpPr>
          <p:spPr>
            <a:xfrm flipV="1">
              <a:off x="1295400" y="3771363"/>
              <a:ext cx="5257800" cy="228600"/>
            </a:xfrm>
            <a:prstGeom prst="rect">
              <a:avLst/>
            </a:prstGeom>
            <a:solidFill>
              <a:srgbClr val="DEE8B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981200" y="347693"/>
            <a:ext cx="6086618" cy="32690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8" name="Rectangle 27"/>
          <p:cNvSpPr/>
          <p:nvPr/>
        </p:nvSpPr>
        <p:spPr>
          <a:xfrm>
            <a:off x="1905000" y="228600"/>
            <a:ext cx="6400800" cy="3429000"/>
          </a:xfrm>
          <a:prstGeom prst="rect">
            <a:avLst/>
          </a:prstGeom>
          <a:solidFill>
            <a:srgbClr val="DEE8B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-76200" y="1600200"/>
            <a:ext cx="1219200" cy="1247553"/>
            <a:chOff x="-1219200" y="2819400"/>
            <a:chExt cx="3276600" cy="3352800"/>
          </a:xfrm>
        </p:grpSpPr>
        <p:pic>
          <p:nvPicPr>
            <p:cNvPr id="35" name="Picture 1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-762000" y="3200400"/>
              <a:ext cx="2763837" cy="29236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6" name="Rectangle 35"/>
            <p:cNvSpPr/>
            <p:nvPr/>
          </p:nvSpPr>
          <p:spPr>
            <a:xfrm>
              <a:off x="-1219200" y="2819400"/>
              <a:ext cx="3276600" cy="3352800"/>
            </a:xfrm>
            <a:prstGeom prst="rect">
              <a:avLst/>
            </a:prstGeom>
            <a:gradFill flip="none" rotWithShape="1">
              <a:gsLst>
                <a:gs pos="0">
                  <a:srgbClr val="DEE8BC">
                    <a:alpha val="0"/>
                  </a:srgbClr>
                </a:gs>
                <a:gs pos="100000">
                  <a:srgbClr val="DEE8B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-152400" y="4724400"/>
            <a:ext cx="1219200" cy="1311490"/>
            <a:chOff x="-1192696" y="2514600"/>
            <a:chExt cx="3400213" cy="3657600"/>
          </a:xfrm>
        </p:grpSpPr>
        <p:pic>
          <p:nvPicPr>
            <p:cNvPr id="38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-1066800" y="2514600"/>
              <a:ext cx="3200400" cy="35782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9" name="Rectangle 38"/>
            <p:cNvSpPr/>
            <p:nvPr/>
          </p:nvSpPr>
          <p:spPr>
            <a:xfrm>
              <a:off x="-1192696" y="2590801"/>
              <a:ext cx="3400213" cy="3581399"/>
            </a:xfrm>
            <a:prstGeom prst="rect">
              <a:avLst/>
            </a:prstGeom>
            <a:gradFill flip="none" rotWithShape="1">
              <a:gsLst>
                <a:gs pos="0">
                  <a:srgbClr val="DEE8BC">
                    <a:alpha val="0"/>
                  </a:srgbClr>
                </a:gs>
                <a:gs pos="100000">
                  <a:srgbClr val="DEE8B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Rectangle 40"/>
          <p:cNvSpPr/>
          <p:nvPr/>
        </p:nvSpPr>
        <p:spPr>
          <a:xfrm>
            <a:off x="1828800" y="3581400"/>
            <a:ext cx="5867400" cy="3276600"/>
          </a:xfrm>
          <a:prstGeom prst="rect">
            <a:avLst/>
          </a:prstGeom>
          <a:solidFill>
            <a:srgbClr val="DEE8B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Group 22"/>
          <p:cNvGrpSpPr/>
          <p:nvPr/>
        </p:nvGrpSpPr>
        <p:grpSpPr>
          <a:xfrm>
            <a:off x="2692468" y="155136"/>
            <a:ext cx="5422294" cy="3588283"/>
            <a:chOff x="838200" y="3435269"/>
            <a:chExt cx="3485434" cy="1061332"/>
          </a:xfrm>
        </p:grpSpPr>
        <p:sp>
          <p:nvSpPr>
            <p:cNvPr id="6" name="Freeform 5"/>
            <p:cNvSpPr/>
            <p:nvPr/>
          </p:nvSpPr>
          <p:spPr>
            <a:xfrm>
              <a:off x="838200" y="3547151"/>
              <a:ext cx="3048000" cy="949450"/>
            </a:xfrm>
            <a:custGeom>
              <a:avLst/>
              <a:gdLst>
                <a:gd name="connsiteX0" fmla="*/ 0 w 5306096"/>
                <a:gd name="connsiteY0" fmla="*/ 64395 h 2704564"/>
                <a:gd name="connsiteX1" fmla="*/ 0 w 5306096"/>
                <a:gd name="connsiteY1" fmla="*/ 64395 h 2704564"/>
                <a:gd name="connsiteX2" fmla="*/ 579550 w 5306096"/>
                <a:gd name="connsiteY2" fmla="*/ 77274 h 2704564"/>
                <a:gd name="connsiteX3" fmla="*/ 1171978 w 5306096"/>
                <a:gd name="connsiteY3" fmla="*/ 296214 h 2704564"/>
                <a:gd name="connsiteX4" fmla="*/ 1790164 w 5306096"/>
                <a:gd name="connsiteY4" fmla="*/ 231820 h 2704564"/>
                <a:gd name="connsiteX5" fmla="*/ 2343955 w 5306096"/>
                <a:gd name="connsiteY5" fmla="*/ 0 h 2704564"/>
                <a:gd name="connsiteX6" fmla="*/ 2936384 w 5306096"/>
                <a:gd name="connsiteY6" fmla="*/ 1017431 h 2704564"/>
                <a:gd name="connsiteX7" fmla="*/ 3400023 w 5306096"/>
                <a:gd name="connsiteY7" fmla="*/ 1545465 h 2704564"/>
                <a:gd name="connsiteX8" fmla="*/ 3515933 w 5306096"/>
                <a:gd name="connsiteY8" fmla="*/ 1661375 h 2704564"/>
                <a:gd name="connsiteX9" fmla="*/ 4056846 w 5306096"/>
                <a:gd name="connsiteY9" fmla="*/ 1867437 h 2704564"/>
                <a:gd name="connsiteX10" fmla="*/ 4713668 w 5306096"/>
                <a:gd name="connsiteY10" fmla="*/ 2292440 h 2704564"/>
                <a:gd name="connsiteX11" fmla="*/ 5306096 w 5306096"/>
                <a:gd name="connsiteY11" fmla="*/ 2704564 h 2704564"/>
                <a:gd name="connsiteX12" fmla="*/ 5306096 w 5306096"/>
                <a:gd name="connsiteY12" fmla="*/ 2704564 h 2704564"/>
                <a:gd name="connsiteX0" fmla="*/ 0 w 5306096"/>
                <a:gd name="connsiteY0" fmla="*/ 64395 h 2704564"/>
                <a:gd name="connsiteX1" fmla="*/ 0 w 5306096"/>
                <a:gd name="connsiteY1" fmla="*/ 64395 h 2704564"/>
                <a:gd name="connsiteX2" fmla="*/ 246795 w 5306096"/>
                <a:gd name="connsiteY2" fmla="*/ 106721 h 2704564"/>
                <a:gd name="connsiteX3" fmla="*/ 1171978 w 5306096"/>
                <a:gd name="connsiteY3" fmla="*/ 296214 h 2704564"/>
                <a:gd name="connsiteX4" fmla="*/ 1790164 w 5306096"/>
                <a:gd name="connsiteY4" fmla="*/ 231820 h 2704564"/>
                <a:gd name="connsiteX5" fmla="*/ 2343955 w 5306096"/>
                <a:gd name="connsiteY5" fmla="*/ 0 h 2704564"/>
                <a:gd name="connsiteX6" fmla="*/ 2936384 w 5306096"/>
                <a:gd name="connsiteY6" fmla="*/ 1017431 h 2704564"/>
                <a:gd name="connsiteX7" fmla="*/ 3400023 w 5306096"/>
                <a:gd name="connsiteY7" fmla="*/ 1545465 h 2704564"/>
                <a:gd name="connsiteX8" fmla="*/ 3515933 w 5306096"/>
                <a:gd name="connsiteY8" fmla="*/ 1661375 h 2704564"/>
                <a:gd name="connsiteX9" fmla="*/ 4056846 w 5306096"/>
                <a:gd name="connsiteY9" fmla="*/ 1867437 h 2704564"/>
                <a:gd name="connsiteX10" fmla="*/ 4713668 w 5306096"/>
                <a:gd name="connsiteY10" fmla="*/ 2292440 h 2704564"/>
                <a:gd name="connsiteX11" fmla="*/ 5306096 w 5306096"/>
                <a:gd name="connsiteY11" fmla="*/ 2704564 h 2704564"/>
                <a:gd name="connsiteX12" fmla="*/ 5306096 w 5306096"/>
                <a:gd name="connsiteY12" fmla="*/ 2704564 h 2704564"/>
                <a:gd name="connsiteX0" fmla="*/ 0 w 5306096"/>
                <a:gd name="connsiteY0" fmla="*/ 64395 h 2704564"/>
                <a:gd name="connsiteX1" fmla="*/ 0 w 5306096"/>
                <a:gd name="connsiteY1" fmla="*/ 64395 h 2704564"/>
                <a:gd name="connsiteX2" fmla="*/ 246795 w 5306096"/>
                <a:gd name="connsiteY2" fmla="*/ 106721 h 2704564"/>
                <a:gd name="connsiteX3" fmla="*/ 493590 w 5306096"/>
                <a:gd name="connsiteY3" fmla="*/ 323208 h 2704564"/>
                <a:gd name="connsiteX4" fmla="*/ 1790164 w 5306096"/>
                <a:gd name="connsiteY4" fmla="*/ 231820 h 2704564"/>
                <a:gd name="connsiteX5" fmla="*/ 2343955 w 5306096"/>
                <a:gd name="connsiteY5" fmla="*/ 0 h 2704564"/>
                <a:gd name="connsiteX6" fmla="*/ 2936384 w 5306096"/>
                <a:gd name="connsiteY6" fmla="*/ 1017431 h 2704564"/>
                <a:gd name="connsiteX7" fmla="*/ 3400023 w 5306096"/>
                <a:gd name="connsiteY7" fmla="*/ 1545465 h 2704564"/>
                <a:gd name="connsiteX8" fmla="*/ 3515933 w 5306096"/>
                <a:gd name="connsiteY8" fmla="*/ 1661375 h 2704564"/>
                <a:gd name="connsiteX9" fmla="*/ 4056846 w 5306096"/>
                <a:gd name="connsiteY9" fmla="*/ 1867437 h 2704564"/>
                <a:gd name="connsiteX10" fmla="*/ 4713668 w 5306096"/>
                <a:gd name="connsiteY10" fmla="*/ 2292440 h 2704564"/>
                <a:gd name="connsiteX11" fmla="*/ 5306096 w 5306096"/>
                <a:gd name="connsiteY11" fmla="*/ 2704564 h 2704564"/>
                <a:gd name="connsiteX12" fmla="*/ 5306096 w 5306096"/>
                <a:gd name="connsiteY12" fmla="*/ 2704564 h 2704564"/>
                <a:gd name="connsiteX0" fmla="*/ 0 w 5306096"/>
                <a:gd name="connsiteY0" fmla="*/ 64395 h 2704564"/>
                <a:gd name="connsiteX1" fmla="*/ 0 w 5306096"/>
                <a:gd name="connsiteY1" fmla="*/ 64395 h 2704564"/>
                <a:gd name="connsiteX2" fmla="*/ 246795 w 5306096"/>
                <a:gd name="connsiteY2" fmla="*/ 106721 h 2704564"/>
                <a:gd name="connsiteX3" fmla="*/ 493590 w 5306096"/>
                <a:gd name="connsiteY3" fmla="*/ 323208 h 2704564"/>
                <a:gd name="connsiteX4" fmla="*/ 987181 w 5306096"/>
                <a:gd name="connsiteY4" fmla="*/ 323208 h 2704564"/>
                <a:gd name="connsiteX5" fmla="*/ 2343955 w 5306096"/>
                <a:gd name="connsiteY5" fmla="*/ 0 h 2704564"/>
                <a:gd name="connsiteX6" fmla="*/ 2936384 w 5306096"/>
                <a:gd name="connsiteY6" fmla="*/ 1017431 h 2704564"/>
                <a:gd name="connsiteX7" fmla="*/ 3400023 w 5306096"/>
                <a:gd name="connsiteY7" fmla="*/ 1545465 h 2704564"/>
                <a:gd name="connsiteX8" fmla="*/ 3515933 w 5306096"/>
                <a:gd name="connsiteY8" fmla="*/ 1661375 h 2704564"/>
                <a:gd name="connsiteX9" fmla="*/ 4056846 w 5306096"/>
                <a:gd name="connsiteY9" fmla="*/ 1867437 h 2704564"/>
                <a:gd name="connsiteX10" fmla="*/ 4713668 w 5306096"/>
                <a:gd name="connsiteY10" fmla="*/ 2292440 h 2704564"/>
                <a:gd name="connsiteX11" fmla="*/ 5306096 w 5306096"/>
                <a:gd name="connsiteY11" fmla="*/ 2704564 h 2704564"/>
                <a:gd name="connsiteX12" fmla="*/ 5306096 w 5306096"/>
                <a:gd name="connsiteY12" fmla="*/ 2704564 h 2704564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936384 w 5306096"/>
                <a:gd name="connsiteY6" fmla="*/ 953036 h 2640169"/>
                <a:gd name="connsiteX7" fmla="*/ 3400023 w 5306096"/>
                <a:gd name="connsiteY7" fmla="*/ 1481070 h 2640169"/>
                <a:gd name="connsiteX8" fmla="*/ 3515933 w 5306096"/>
                <a:gd name="connsiteY8" fmla="*/ 1596980 h 2640169"/>
                <a:gd name="connsiteX9" fmla="*/ 4056846 w 5306096"/>
                <a:gd name="connsiteY9" fmla="*/ 1803042 h 2640169"/>
                <a:gd name="connsiteX10" fmla="*/ 4713668 w 5306096"/>
                <a:gd name="connsiteY10" fmla="*/ 2228045 h 2640169"/>
                <a:gd name="connsiteX11" fmla="*/ 5306096 w 5306096"/>
                <a:gd name="connsiteY11" fmla="*/ 2640169 h 2640169"/>
                <a:gd name="connsiteX12" fmla="*/ 5306096 w 5306096"/>
                <a:gd name="connsiteY12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3400023 w 5306096"/>
                <a:gd name="connsiteY7" fmla="*/ 1481070 h 2640169"/>
                <a:gd name="connsiteX8" fmla="*/ 3515933 w 5306096"/>
                <a:gd name="connsiteY8" fmla="*/ 1596980 h 2640169"/>
                <a:gd name="connsiteX9" fmla="*/ 4056846 w 5306096"/>
                <a:gd name="connsiteY9" fmla="*/ 1803042 h 2640169"/>
                <a:gd name="connsiteX10" fmla="*/ 4713668 w 5306096"/>
                <a:gd name="connsiteY10" fmla="*/ 2228045 h 2640169"/>
                <a:gd name="connsiteX11" fmla="*/ 5306096 w 5306096"/>
                <a:gd name="connsiteY11" fmla="*/ 2640169 h 2640169"/>
                <a:gd name="connsiteX12" fmla="*/ 5306096 w 5306096"/>
                <a:gd name="connsiteY12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3455132 w 5306096"/>
                <a:gd name="connsiteY7" fmla="*/ 1341247 h 2640169"/>
                <a:gd name="connsiteX8" fmla="*/ 3515933 w 5306096"/>
                <a:gd name="connsiteY8" fmla="*/ 1596980 h 2640169"/>
                <a:gd name="connsiteX9" fmla="*/ 4056846 w 5306096"/>
                <a:gd name="connsiteY9" fmla="*/ 1803042 h 2640169"/>
                <a:gd name="connsiteX10" fmla="*/ 4713668 w 5306096"/>
                <a:gd name="connsiteY10" fmla="*/ 2228045 h 2640169"/>
                <a:gd name="connsiteX11" fmla="*/ 5306096 w 5306096"/>
                <a:gd name="connsiteY11" fmla="*/ 2640169 h 2640169"/>
                <a:gd name="connsiteX12" fmla="*/ 5306096 w 5306096"/>
                <a:gd name="connsiteY12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3515933 w 5306096"/>
                <a:gd name="connsiteY7" fmla="*/ 1596980 h 2640169"/>
                <a:gd name="connsiteX8" fmla="*/ 4056846 w 5306096"/>
                <a:gd name="connsiteY8" fmla="*/ 1803042 h 2640169"/>
                <a:gd name="connsiteX9" fmla="*/ 4713668 w 5306096"/>
                <a:gd name="connsiteY9" fmla="*/ 2228045 h 2640169"/>
                <a:gd name="connsiteX10" fmla="*/ 5306096 w 5306096"/>
                <a:gd name="connsiteY10" fmla="*/ 2640169 h 2640169"/>
                <a:gd name="connsiteX11" fmla="*/ 5306096 w 5306096"/>
                <a:gd name="connsiteY11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2961542 w 5306096"/>
                <a:gd name="connsiteY7" fmla="*/ 1557734 h 2640169"/>
                <a:gd name="connsiteX8" fmla="*/ 4056846 w 5306096"/>
                <a:gd name="connsiteY8" fmla="*/ 1803042 h 2640169"/>
                <a:gd name="connsiteX9" fmla="*/ 4713668 w 5306096"/>
                <a:gd name="connsiteY9" fmla="*/ 2228045 h 2640169"/>
                <a:gd name="connsiteX10" fmla="*/ 5306096 w 5306096"/>
                <a:gd name="connsiteY10" fmla="*/ 2640169 h 2640169"/>
                <a:gd name="connsiteX11" fmla="*/ 5306096 w 5306096"/>
                <a:gd name="connsiteY11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2961542 w 5306096"/>
                <a:gd name="connsiteY7" fmla="*/ 1557734 h 2640169"/>
                <a:gd name="connsiteX8" fmla="*/ 3455132 w 5306096"/>
                <a:gd name="connsiteY8" fmla="*/ 1774221 h 2640169"/>
                <a:gd name="connsiteX9" fmla="*/ 4713668 w 5306096"/>
                <a:gd name="connsiteY9" fmla="*/ 2228045 h 2640169"/>
                <a:gd name="connsiteX10" fmla="*/ 5306096 w 5306096"/>
                <a:gd name="connsiteY10" fmla="*/ 2640169 h 2640169"/>
                <a:gd name="connsiteX11" fmla="*/ 5306096 w 5306096"/>
                <a:gd name="connsiteY11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2961542 w 5306096"/>
                <a:gd name="connsiteY7" fmla="*/ 1557734 h 2640169"/>
                <a:gd name="connsiteX8" fmla="*/ 3455132 w 5306096"/>
                <a:gd name="connsiteY8" fmla="*/ 1774221 h 2640169"/>
                <a:gd name="connsiteX9" fmla="*/ 4318915 w 5306096"/>
                <a:gd name="connsiteY9" fmla="*/ 2207195 h 2640169"/>
                <a:gd name="connsiteX10" fmla="*/ 5306096 w 5306096"/>
                <a:gd name="connsiteY10" fmla="*/ 2640169 h 2640169"/>
                <a:gd name="connsiteX11" fmla="*/ 5306096 w 5306096"/>
                <a:gd name="connsiteY11" fmla="*/ 2640169 h 2640169"/>
                <a:gd name="connsiteX0" fmla="*/ 0 w 5306096"/>
                <a:gd name="connsiteY0" fmla="*/ 0 h 2640169"/>
                <a:gd name="connsiteX1" fmla="*/ 0 w 5306096"/>
                <a:gd name="connsiteY1" fmla="*/ 0 h 2640169"/>
                <a:gd name="connsiteX2" fmla="*/ 246795 w 5306096"/>
                <a:gd name="connsiteY2" fmla="*/ 42326 h 2640169"/>
                <a:gd name="connsiteX3" fmla="*/ 493590 w 5306096"/>
                <a:gd name="connsiteY3" fmla="*/ 258813 h 2640169"/>
                <a:gd name="connsiteX4" fmla="*/ 987181 w 5306096"/>
                <a:gd name="connsiteY4" fmla="*/ 258813 h 2640169"/>
                <a:gd name="connsiteX5" fmla="*/ 1357373 w 5306096"/>
                <a:gd name="connsiteY5" fmla="*/ 42326 h 2640169"/>
                <a:gd name="connsiteX6" fmla="*/ 2097759 w 5306096"/>
                <a:gd name="connsiteY6" fmla="*/ 908274 h 2640169"/>
                <a:gd name="connsiteX7" fmla="*/ 2961542 w 5306096"/>
                <a:gd name="connsiteY7" fmla="*/ 1557734 h 2640169"/>
                <a:gd name="connsiteX8" fmla="*/ 3455132 w 5306096"/>
                <a:gd name="connsiteY8" fmla="*/ 1774221 h 2640169"/>
                <a:gd name="connsiteX9" fmla="*/ 4318915 w 5306096"/>
                <a:gd name="connsiteY9" fmla="*/ 2207195 h 2640169"/>
                <a:gd name="connsiteX10" fmla="*/ 5306096 w 5306096"/>
                <a:gd name="connsiteY10" fmla="*/ 2640169 h 2640169"/>
                <a:gd name="connsiteX11" fmla="*/ 4935903 w 5306096"/>
                <a:gd name="connsiteY11" fmla="*/ 2640169 h 2640169"/>
                <a:gd name="connsiteX0" fmla="*/ 0 w 4935903"/>
                <a:gd name="connsiteY0" fmla="*/ 0 h 2640169"/>
                <a:gd name="connsiteX1" fmla="*/ 0 w 4935903"/>
                <a:gd name="connsiteY1" fmla="*/ 0 h 2640169"/>
                <a:gd name="connsiteX2" fmla="*/ 246795 w 4935903"/>
                <a:gd name="connsiteY2" fmla="*/ 42326 h 2640169"/>
                <a:gd name="connsiteX3" fmla="*/ 493590 w 4935903"/>
                <a:gd name="connsiteY3" fmla="*/ 258813 h 2640169"/>
                <a:gd name="connsiteX4" fmla="*/ 987181 w 4935903"/>
                <a:gd name="connsiteY4" fmla="*/ 258813 h 2640169"/>
                <a:gd name="connsiteX5" fmla="*/ 1357373 w 4935903"/>
                <a:gd name="connsiteY5" fmla="*/ 42326 h 2640169"/>
                <a:gd name="connsiteX6" fmla="*/ 2097759 w 4935903"/>
                <a:gd name="connsiteY6" fmla="*/ 908274 h 2640169"/>
                <a:gd name="connsiteX7" fmla="*/ 2961542 w 4935903"/>
                <a:gd name="connsiteY7" fmla="*/ 1557734 h 2640169"/>
                <a:gd name="connsiteX8" fmla="*/ 3455132 w 4935903"/>
                <a:gd name="connsiteY8" fmla="*/ 1774221 h 2640169"/>
                <a:gd name="connsiteX9" fmla="*/ 4318915 w 4935903"/>
                <a:gd name="connsiteY9" fmla="*/ 2207195 h 2640169"/>
                <a:gd name="connsiteX10" fmla="*/ 4935903 w 4935903"/>
                <a:gd name="connsiteY10" fmla="*/ 2640169 h 2640169"/>
                <a:gd name="connsiteX0" fmla="*/ 0 w 4935903"/>
                <a:gd name="connsiteY0" fmla="*/ 0 h 2640169"/>
                <a:gd name="connsiteX1" fmla="*/ 0 w 4935903"/>
                <a:gd name="connsiteY1" fmla="*/ 0 h 2640169"/>
                <a:gd name="connsiteX2" fmla="*/ 246795 w 4935903"/>
                <a:gd name="connsiteY2" fmla="*/ 42326 h 2640169"/>
                <a:gd name="connsiteX3" fmla="*/ 493590 w 4935903"/>
                <a:gd name="connsiteY3" fmla="*/ 258813 h 2640169"/>
                <a:gd name="connsiteX4" fmla="*/ 987181 w 4935903"/>
                <a:gd name="connsiteY4" fmla="*/ 258813 h 2640169"/>
                <a:gd name="connsiteX5" fmla="*/ 1321922 w 4935903"/>
                <a:gd name="connsiteY5" fmla="*/ 6779 h 2640169"/>
                <a:gd name="connsiteX6" fmla="*/ 2097759 w 4935903"/>
                <a:gd name="connsiteY6" fmla="*/ 908274 h 2640169"/>
                <a:gd name="connsiteX7" fmla="*/ 2961542 w 4935903"/>
                <a:gd name="connsiteY7" fmla="*/ 1557734 h 2640169"/>
                <a:gd name="connsiteX8" fmla="*/ 3455132 w 4935903"/>
                <a:gd name="connsiteY8" fmla="*/ 1774221 h 2640169"/>
                <a:gd name="connsiteX9" fmla="*/ 4318915 w 4935903"/>
                <a:gd name="connsiteY9" fmla="*/ 2207195 h 2640169"/>
                <a:gd name="connsiteX10" fmla="*/ 4935903 w 4935903"/>
                <a:gd name="connsiteY10" fmla="*/ 2640169 h 2640169"/>
                <a:gd name="connsiteX0" fmla="*/ 0 w 4935903"/>
                <a:gd name="connsiteY0" fmla="*/ 57253 h 2697422"/>
                <a:gd name="connsiteX1" fmla="*/ 0 w 4935903"/>
                <a:gd name="connsiteY1" fmla="*/ 57253 h 2697422"/>
                <a:gd name="connsiteX2" fmla="*/ 246795 w 4935903"/>
                <a:gd name="connsiteY2" fmla="*/ 99579 h 2697422"/>
                <a:gd name="connsiteX3" fmla="*/ 493590 w 4935903"/>
                <a:gd name="connsiteY3" fmla="*/ 316066 h 2697422"/>
                <a:gd name="connsiteX4" fmla="*/ 987181 w 4935903"/>
                <a:gd name="connsiteY4" fmla="*/ 316066 h 2697422"/>
                <a:gd name="connsiteX5" fmla="*/ 1321922 w 4935903"/>
                <a:gd name="connsiteY5" fmla="*/ 0 h 2697422"/>
                <a:gd name="connsiteX6" fmla="*/ 2097759 w 4935903"/>
                <a:gd name="connsiteY6" fmla="*/ 965527 h 2697422"/>
                <a:gd name="connsiteX7" fmla="*/ 2961542 w 4935903"/>
                <a:gd name="connsiteY7" fmla="*/ 1614987 h 2697422"/>
                <a:gd name="connsiteX8" fmla="*/ 3455132 w 4935903"/>
                <a:gd name="connsiteY8" fmla="*/ 1831474 h 2697422"/>
                <a:gd name="connsiteX9" fmla="*/ 4318915 w 4935903"/>
                <a:gd name="connsiteY9" fmla="*/ 2264448 h 2697422"/>
                <a:gd name="connsiteX10" fmla="*/ 4935903 w 4935903"/>
                <a:gd name="connsiteY10" fmla="*/ 2697422 h 269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35903" h="2697422">
                  <a:moveTo>
                    <a:pt x="0" y="57253"/>
                  </a:moveTo>
                  <a:lnTo>
                    <a:pt x="0" y="57253"/>
                  </a:lnTo>
                  <a:lnTo>
                    <a:pt x="246795" y="99579"/>
                  </a:lnTo>
                  <a:lnTo>
                    <a:pt x="493590" y="316066"/>
                  </a:lnTo>
                  <a:lnTo>
                    <a:pt x="987181" y="316066"/>
                  </a:lnTo>
                  <a:lnTo>
                    <a:pt x="1321922" y="0"/>
                  </a:lnTo>
                  <a:lnTo>
                    <a:pt x="2097759" y="965527"/>
                  </a:lnTo>
                  <a:lnTo>
                    <a:pt x="2961542" y="1614987"/>
                  </a:lnTo>
                  <a:lnTo>
                    <a:pt x="3455132" y="1831474"/>
                  </a:lnTo>
                  <a:lnTo>
                    <a:pt x="4318915" y="2264448"/>
                  </a:lnTo>
                  <a:lnTo>
                    <a:pt x="4935903" y="2697422"/>
                  </a:lnTo>
                </a:path>
              </a:pathLst>
            </a:custGeom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/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29986" y="3435269"/>
              <a:ext cx="361967" cy="13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6600"/>
                  </a:solidFill>
                </a:rPr>
                <a:t>$4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642165" y="3923808"/>
              <a:ext cx="358980" cy="13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006600"/>
                  </a:solidFill>
                </a:rPr>
                <a:t>$2</a:t>
              </a:r>
              <a:endParaRPr lang="en-US" dirty="0">
                <a:solidFill>
                  <a:srgbClr val="006600"/>
                </a:solidFill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2057400" y="3988158"/>
              <a:ext cx="609600" cy="0"/>
            </a:xfrm>
            <a:prstGeom prst="line">
              <a:avLst/>
            </a:prstGeom>
            <a:ln>
              <a:solidFill>
                <a:srgbClr val="0066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838200" y="3505200"/>
              <a:ext cx="1143000" cy="0"/>
            </a:xfrm>
            <a:prstGeom prst="line">
              <a:avLst/>
            </a:prstGeom>
            <a:ln>
              <a:solidFill>
                <a:srgbClr val="0066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>
              <a:endCxn id="6" idx="10"/>
            </p:cNvCxnSpPr>
            <p:nvPr/>
          </p:nvCxnSpPr>
          <p:spPr>
            <a:xfrm>
              <a:off x="3698077" y="4420401"/>
              <a:ext cx="188123" cy="762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3964396" y="4339480"/>
              <a:ext cx="359238" cy="13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$0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3379632" y="4411604"/>
              <a:ext cx="609600" cy="0"/>
            </a:xfrm>
            <a:prstGeom prst="line">
              <a:avLst/>
            </a:prstGeom>
            <a:ln>
              <a:solidFill>
                <a:srgbClr val="0066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Group 62"/>
          <p:cNvGrpSpPr/>
          <p:nvPr/>
        </p:nvGrpSpPr>
        <p:grpSpPr>
          <a:xfrm>
            <a:off x="2527479" y="3733800"/>
            <a:ext cx="4774150" cy="2971801"/>
            <a:chOff x="2527479" y="3479442"/>
            <a:chExt cx="4774150" cy="3226159"/>
          </a:xfrm>
        </p:grpSpPr>
        <p:sp>
          <p:nvSpPr>
            <p:cNvPr id="59" name="Freeform 58"/>
            <p:cNvSpPr/>
            <p:nvPr/>
          </p:nvSpPr>
          <p:spPr>
            <a:xfrm>
              <a:off x="2527479" y="3810330"/>
              <a:ext cx="4330521" cy="2895271"/>
            </a:xfrm>
            <a:custGeom>
              <a:avLst/>
              <a:gdLst>
                <a:gd name="connsiteX0" fmla="*/ 0 w 4224270"/>
                <a:gd name="connsiteY0" fmla="*/ 579549 h 3412902"/>
                <a:gd name="connsiteX1" fmla="*/ 437882 w 4224270"/>
                <a:gd name="connsiteY1" fmla="*/ 656823 h 3412902"/>
                <a:gd name="connsiteX2" fmla="*/ 927279 w 4224270"/>
                <a:gd name="connsiteY2" fmla="*/ 115910 h 3412902"/>
                <a:gd name="connsiteX3" fmla="*/ 1390918 w 4224270"/>
                <a:gd name="connsiteY3" fmla="*/ 0 h 3412902"/>
                <a:gd name="connsiteX4" fmla="*/ 1880315 w 4224270"/>
                <a:gd name="connsiteY4" fmla="*/ 695459 h 3412902"/>
                <a:gd name="connsiteX5" fmla="*/ 2472744 w 4224270"/>
                <a:gd name="connsiteY5" fmla="*/ 1210614 h 3412902"/>
                <a:gd name="connsiteX6" fmla="*/ 3013656 w 4224270"/>
                <a:gd name="connsiteY6" fmla="*/ 1635617 h 3412902"/>
                <a:gd name="connsiteX7" fmla="*/ 3322749 w 4224270"/>
                <a:gd name="connsiteY7" fmla="*/ 1906073 h 3412902"/>
                <a:gd name="connsiteX8" fmla="*/ 3773510 w 4224270"/>
                <a:gd name="connsiteY8" fmla="*/ 2369713 h 3412902"/>
                <a:gd name="connsiteX9" fmla="*/ 4224270 w 4224270"/>
                <a:gd name="connsiteY9" fmla="*/ 3412902 h 3412902"/>
                <a:gd name="connsiteX0" fmla="*/ 0 w 4224270"/>
                <a:gd name="connsiteY0" fmla="*/ 579549 h 3412902"/>
                <a:gd name="connsiteX1" fmla="*/ 215721 w 4224270"/>
                <a:gd name="connsiteY1" fmla="*/ 643944 h 3412902"/>
                <a:gd name="connsiteX2" fmla="*/ 927279 w 4224270"/>
                <a:gd name="connsiteY2" fmla="*/ 115910 h 3412902"/>
                <a:gd name="connsiteX3" fmla="*/ 1390918 w 4224270"/>
                <a:gd name="connsiteY3" fmla="*/ 0 h 3412902"/>
                <a:gd name="connsiteX4" fmla="*/ 1880315 w 4224270"/>
                <a:gd name="connsiteY4" fmla="*/ 695459 h 3412902"/>
                <a:gd name="connsiteX5" fmla="*/ 2472744 w 4224270"/>
                <a:gd name="connsiteY5" fmla="*/ 1210614 h 3412902"/>
                <a:gd name="connsiteX6" fmla="*/ 3013656 w 4224270"/>
                <a:gd name="connsiteY6" fmla="*/ 1635617 h 3412902"/>
                <a:gd name="connsiteX7" fmla="*/ 3322749 w 4224270"/>
                <a:gd name="connsiteY7" fmla="*/ 1906073 h 3412902"/>
                <a:gd name="connsiteX8" fmla="*/ 3773510 w 4224270"/>
                <a:gd name="connsiteY8" fmla="*/ 2369713 h 3412902"/>
                <a:gd name="connsiteX9" fmla="*/ 4224270 w 4224270"/>
                <a:gd name="connsiteY9" fmla="*/ 3412902 h 3412902"/>
                <a:gd name="connsiteX0" fmla="*/ 0 w 4224270"/>
                <a:gd name="connsiteY0" fmla="*/ 579549 h 3412902"/>
                <a:gd name="connsiteX1" fmla="*/ 215721 w 4224270"/>
                <a:gd name="connsiteY1" fmla="*/ 643944 h 3412902"/>
                <a:gd name="connsiteX2" fmla="*/ 444321 w 4224270"/>
                <a:gd name="connsiteY2" fmla="*/ 110544 h 3412902"/>
                <a:gd name="connsiteX3" fmla="*/ 1390918 w 4224270"/>
                <a:gd name="connsiteY3" fmla="*/ 0 h 3412902"/>
                <a:gd name="connsiteX4" fmla="*/ 1880315 w 4224270"/>
                <a:gd name="connsiteY4" fmla="*/ 695459 h 3412902"/>
                <a:gd name="connsiteX5" fmla="*/ 2472744 w 4224270"/>
                <a:gd name="connsiteY5" fmla="*/ 1210614 h 3412902"/>
                <a:gd name="connsiteX6" fmla="*/ 3013656 w 4224270"/>
                <a:gd name="connsiteY6" fmla="*/ 1635617 h 3412902"/>
                <a:gd name="connsiteX7" fmla="*/ 3322749 w 4224270"/>
                <a:gd name="connsiteY7" fmla="*/ 1906073 h 3412902"/>
                <a:gd name="connsiteX8" fmla="*/ 3773510 w 4224270"/>
                <a:gd name="connsiteY8" fmla="*/ 2369713 h 3412902"/>
                <a:gd name="connsiteX9" fmla="*/ 4224270 w 4224270"/>
                <a:gd name="connsiteY9" fmla="*/ 3412902 h 3412902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1880315 w 4224270"/>
                <a:gd name="connsiteY4" fmla="*/ 737315 h 3454758"/>
                <a:gd name="connsiteX5" fmla="*/ 2472744 w 4224270"/>
                <a:gd name="connsiteY5" fmla="*/ 1252470 h 3454758"/>
                <a:gd name="connsiteX6" fmla="*/ 3013656 w 4224270"/>
                <a:gd name="connsiteY6" fmla="*/ 1677473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2472744 w 4224270"/>
                <a:gd name="connsiteY5" fmla="*/ 1252470 h 3454758"/>
                <a:gd name="connsiteX6" fmla="*/ 3013656 w 4224270"/>
                <a:gd name="connsiteY6" fmla="*/ 1677473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95400 h 3454758"/>
                <a:gd name="connsiteX6" fmla="*/ 3013656 w 4224270"/>
                <a:gd name="connsiteY6" fmla="*/ 1677473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19200 h 3454758"/>
                <a:gd name="connsiteX6" fmla="*/ 3013656 w 4224270"/>
                <a:gd name="connsiteY6" fmla="*/ 1677473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19200 h 3454758"/>
                <a:gd name="connsiteX6" fmla="*/ 3013656 w 4224270"/>
                <a:gd name="connsiteY6" fmla="*/ 1677473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19200 h 3454758"/>
                <a:gd name="connsiteX6" fmla="*/ 2196921 w 4224270"/>
                <a:gd name="connsiteY6" fmla="*/ 1600200 h 3454758"/>
                <a:gd name="connsiteX7" fmla="*/ 3322749 w 4224270"/>
                <a:gd name="connsiteY7" fmla="*/ 1947929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19200 h 3454758"/>
                <a:gd name="connsiteX6" fmla="*/ 2196921 w 4224270"/>
                <a:gd name="connsiteY6" fmla="*/ 1600200 h 3454758"/>
                <a:gd name="connsiteX7" fmla="*/ 2806521 w 4224270"/>
                <a:gd name="connsiteY7" fmla="*/ 1905000 h 3454758"/>
                <a:gd name="connsiteX8" fmla="*/ 3773510 w 4224270"/>
                <a:gd name="connsiteY8" fmla="*/ 2411569 h 3454758"/>
                <a:gd name="connsiteX9" fmla="*/ 4224270 w 4224270"/>
                <a:gd name="connsiteY9" fmla="*/ 3454758 h 3454758"/>
                <a:gd name="connsiteX0" fmla="*/ 0 w 4224270"/>
                <a:gd name="connsiteY0" fmla="*/ 621405 h 3454758"/>
                <a:gd name="connsiteX1" fmla="*/ 215721 w 4224270"/>
                <a:gd name="connsiteY1" fmla="*/ 685800 h 3454758"/>
                <a:gd name="connsiteX2" fmla="*/ 444321 w 4224270"/>
                <a:gd name="connsiteY2" fmla="*/ 152400 h 3454758"/>
                <a:gd name="connsiteX3" fmla="*/ 672921 w 4224270"/>
                <a:gd name="connsiteY3" fmla="*/ 0 h 3454758"/>
                <a:gd name="connsiteX4" fmla="*/ 977721 w 4224270"/>
                <a:gd name="connsiteY4" fmla="*/ 685800 h 3454758"/>
                <a:gd name="connsiteX5" fmla="*/ 1511121 w 4224270"/>
                <a:gd name="connsiteY5" fmla="*/ 1219200 h 3454758"/>
                <a:gd name="connsiteX6" fmla="*/ 2196921 w 4224270"/>
                <a:gd name="connsiteY6" fmla="*/ 1600200 h 3454758"/>
                <a:gd name="connsiteX7" fmla="*/ 2806521 w 4224270"/>
                <a:gd name="connsiteY7" fmla="*/ 1905000 h 3454758"/>
                <a:gd name="connsiteX8" fmla="*/ 3568521 w 4224270"/>
                <a:gd name="connsiteY8" fmla="*/ 2438400 h 3454758"/>
                <a:gd name="connsiteX9" fmla="*/ 4224270 w 4224270"/>
                <a:gd name="connsiteY9" fmla="*/ 3454758 h 3454758"/>
                <a:gd name="connsiteX0" fmla="*/ 0 w 4330521"/>
                <a:gd name="connsiteY0" fmla="*/ 621405 h 3454758"/>
                <a:gd name="connsiteX1" fmla="*/ 215721 w 4330521"/>
                <a:gd name="connsiteY1" fmla="*/ 685800 h 3454758"/>
                <a:gd name="connsiteX2" fmla="*/ 444321 w 4330521"/>
                <a:gd name="connsiteY2" fmla="*/ 152400 h 3454758"/>
                <a:gd name="connsiteX3" fmla="*/ 672921 w 4330521"/>
                <a:gd name="connsiteY3" fmla="*/ 0 h 3454758"/>
                <a:gd name="connsiteX4" fmla="*/ 977721 w 4330521"/>
                <a:gd name="connsiteY4" fmla="*/ 685800 h 3454758"/>
                <a:gd name="connsiteX5" fmla="*/ 1511121 w 4330521"/>
                <a:gd name="connsiteY5" fmla="*/ 1219200 h 3454758"/>
                <a:gd name="connsiteX6" fmla="*/ 2196921 w 4330521"/>
                <a:gd name="connsiteY6" fmla="*/ 1600200 h 3454758"/>
                <a:gd name="connsiteX7" fmla="*/ 2806521 w 4330521"/>
                <a:gd name="connsiteY7" fmla="*/ 1905000 h 3454758"/>
                <a:gd name="connsiteX8" fmla="*/ 3568521 w 4330521"/>
                <a:gd name="connsiteY8" fmla="*/ 2438400 h 3454758"/>
                <a:gd name="connsiteX9" fmla="*/ 4330521 w 4330521"/>
                <a:gd name="connsiteY9" fmla="*/ 3454758 h 3454758"/>
                <a:gd name="connsiteX0" fmla="*/ 0 w 4330521"/>
                <a:gd name="connsiteY0" fmla="*/ 567764 h 3401117"/>
                <a:gd name="connsiteX1" fmla="*/ 215721 w 4330521"/>
                <a:gd name="connsiteY1" fmla="*/ 632159 h 3401117"/>
                <a:gd name="connsiteX2" fmla="*/ 444321 w 4330521"/>
                <a:gd name="connsiteY2" fmla="*/ 98759 h 3401117"/>
                <a:gd name="connsiteX3" fmla="*/ 596721 w 4330521"/>
                <a:gd name="connsiteY3" fmla="*/ 0 h 3401117"/>
                <a:gd name="connsiteX4" fmla="*/ 977721 w 4330521"/>
                <a:gd name="connsiteY4" fmla="*/ 632159 h 3401117"/>
                <a:gd name="connsiteX5" fmla="*/ 1511121 w 4330521"/>
                <a:gd name="connsiteY5" fmla="*/ 1165559 h 3401117"/>
                <a:gd name="connsiteX6" fmla="*/ 2196921 w 4330521"/>
                <a:gd name="connsiteY6" fmla="*/ 1546559 h 3401117"/>
                <a:gd name="connsiteX7" fmla="*/ 2806521 w 4330521"/>
                <a:gd name="connsiteY7" fmla="*/ 1851359 h 3401117"/>
                <a:gd name="connsiteX8" fmla="*/ 3568521 w 4330521"/>
                <a:gd name="connsiteY8" fmla="*/ 2384759 h 3401117"/>
                <a:gd name="connsiteX9" fmla="*/ 4330521 w 4330521"/>
                <a:gd name="connsiteY9" fmla="*/ 3401117 h 3401117"/>
                <a:gd name="connsiteX0" fmla="*/ 0 w 4330521"/>
                <a:gd name="connsiteY0" fmla="*/ 664940 h 3498293"/>
                <a:gd name="connsiteX1" fmla="*/ 215721 w 4330521"/>
                <a:gd name="connsiteY1" fmla="*/ 729335 h 3498293"/>
                <a:gd name="connsiteX2" fmla="*/ 444321 w 4330521"/>
                <a:gd name="connsiteY2" fmla="*/ 195935 h 3498293"/>
                <a:gd name="connsiteX3" fmla="*/ 596721 w 4330521"/>
                <a:gd name="connsiteY3" fmla="*/ 0 h 3498293"/>
                <a:gd name="connsiteX4" fmla="*/ 977721 w 4330521"/>
                <a:gd name="connsiteY4" fmla="*/ 729335 h 3498293"/>
                <a:gd name="connsiteX5" fmla="*/ 1511121 w 4330521"/>
                <a:gd name="connsiteY5" fmla="*/ 1262735 h 3498293"/>
                <a:gd name="connsiteX6" fmla="*/ 2196921 w 4330521"/>
                <a:gd name="connsiteY6" fmla="*/ 1643735 h 3498293"/>
                <a:gd name="connsiteX7" fmla="*/ 2806521 w 4330521"/>
                <a:gd name="connsiteY7" fmla="*/ 1948535 h 3498293"/>
                <a:gd name="connsiteX8" fmla="*/ 3568521 w 4330521"/>
                <a:gd name="connsiteY8" fmla="*/ 2481935 h 3498293"/>
                <a:gd name="connsiteX9" fmla="*/ 4330521 w 4330521"/>
                <a:gd name="connsiteY9" fmla="*/ 3498293 h 3498293"/>
                <a:gd name="connsiteX0" fmla="*/ 0 w 4330521"/>
                <a:gd name="connsiteY0" fmla="*/ 664939 h 3498292"/>
                <a:gd name="connsiteX1" fmla="*/ 215721 w 4330521"/>
                <a:gd name="connsiteY1" fmla="*/ 729334 h 3498292"/>
                <a:gd name="connsiteX2" fmla="*/ 444321 w 4330521"/>
                <a:gd name="connsiteY2" fmla="*/ 195934 h 3498292"/>
                <a:gd name="connsiteX3" fmla="*/ 596721 w 4330521"/>
                <a:gd name="connsiteY3" fmla="*/ 0 h 3498292"/>
                <a:gd name="connsiteX4" fmla="*/ 977721 w 4330521"/>
                <a:gd name="connsiteY4" fmla="*/ 729334 h 3498292"/>
                <a:gd name="connsiteX5" fmla="*/ 1511121 w 4330521"/>
                <a:gd name="connsiteY5" fmla="*/ 1262734 h 3498292"/>
                <a:gd name="connsiteX6" fmla="*/ 2196921 w 4330521"/>
                <a:gd name="connsiteY6" fmla="*/ 1643734 h 3498292"/>
                <a:gd name="connsiteX7" fmla="*/ 2806521 w 4330521"/>
                <a:gd name="connsiteY7" fmla="*/ 1948534 h 3498292"/>
                <a:gd name="connsiteX8" fmla="*/ 3568521 w 4330521"/>
                <a:gd name="connsiteY8" fmla="*/ 2481934 h 3498292"/>
                <a:gd name="connsiteX9" fmla="*/ 4330521 w 4330521"/>
                <a:gd name="connsiteY9" fmla="*/ 3498292 h 3498292"/>
                <a:gd name="connsiteX0" fmla="*/ 0 w 4330521"/>
                <a:gd name="connsiteY0" fmla="*/ 567765 h 3401118"/>
                <a:gd name="connsiteX1" fmla="*/ 215721 w 4330521"/>
                <a:gd name="connsiteY1" fmla="*/ 632160 h 3401118"/>
                <a:gd name="connsiteX2" fmla="*/ 444321 w 4330521"/>
                <a:gd name="connsiteY2" fmla="*/ 98760 h 3401118"/>
                <a:gd name="connsiteX3" fmla="*/ 596721 w 4330521"/>
                <a:gd name="connsiteY3" fmla="*/ 0 h 3401118"/>
                <a:gd name="connsiteX4" fmla="*/ 977721 w 4330521"/>
                <a:gd name="connsiteY4" fmla="*/ 632160 h 3401118"/>
                <a:gd name="connsiteX5" fmla="*/ 1511121 w 4330521"/>
                <a:gd name="connsiteY5" fmla="*/ 1165560 h 3401118"/>
                <a:gd name="connsiteX6" fmla="*/ 2196921 w 4330521"/>
                <a:gd name="connsiteY6" fmla="*/ 1546560 h 3401118"/>
                <a:gd name="connsiteX7" fmla="*/ 2806521 w 4330521"/>
                <a:gd name="connsiteY7" fmla="*/ 1851360 h 3401118"/>
                <a:gd name="connsiteX8" fmla="*/ 3568521 w 4330521"/>
                <a:gd name="connsiteY8" fmla="*/ 2384760 h 3401118"/>
                <a:gd name="connsiteX9" fmla="*/ 4330521 w 4330521"/>
                <a:gd name="connsiteY9" fmla="*/ 3401118 h 340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0521" h="3401118">
                  <a:moveTo>
                    <a:pt x="0" y="567765"/>
                  </a:moveTo>
                  <a:lnTo>
                    <a:pt x="215721" y="632160"/>
                  </a:lnTo>
                  <a:lnTo>
                    <a:pt x="444321" y="98760"/>
                  </a:lnTo>
                  <a:lnTo>
                    <a:pt x="596721" y="0"/>
                  </a:lnTo>
                  <a:lnTo>
                    <a:pt x="977721" y="632160"/>
                  </a:lnTo>
                  <a:lnTo>
                    <a:pt x="1511121" y="1165560"/>
                  </a:lnTo>
                  <a:lnTo>
                    <a:pt x="2196921" y="1546560"/>
                  </a:lnTo>
                  <a:lnTo>
                    <a:pt x="2806521" y="1851360"/>
                  </a:lnTo>
                  <a:lnTo>
                    <a:pt x="3568521" y="2384760"/>
                  </a:lnTo>
                  <a:lnTo>
                    <a:pt x="4330521" y="3401118"/>
                  </a:lnTo>
                </a:path>
              </a:pathLst>
            </a:custGeom>
            <a:ln w="571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/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2539284" y="3479442"/>
              <a:ext cx="4762345" cy="2798985"/>
              <a:chOff x="2665926" y="2560542"/>
              <a:chExt cx="4762345" cy="3288010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3860442" y="2560542"/>
                <a:ext cx="563113" cy="588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006600"/>
                    </a:solidFill>
                  </a:rPr>
                  <a:t>$6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3763856" y="4179963"/>
                <a:ext cx="948355" cy="0"/>
              </a:xfrm>
              <a:prstGeom prst="line">
                <a:avLst/>
              </a:prstGeom>
              <a:ln>
                <a:solidFill>
                  <a:srgbClr val="0066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2665926" y="2819400"/>
                <a:ext cx="1219200" cy="1"/>
              </a:xfrm>
              <a:prstGeom prst="line">
                <a:avLst/>
              </a:prstGeom>
              <a:ln>
                <a:solidFill>
                  <a:srgbClr val="0066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TextBox 47"/>
              <p:cNvSpPr txBox="1"/>
              <p:nvPr/>
            </p:nvSpPr>
            <p:spPr>
              <a:xfrm>
                <a:off x="6869805" y="5259809"/>
                <a:ext cx="558466" cy="588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006600"/>
                    </a:solidFill>
                  </a:rPr>
                  <a:t>$2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  <p:cxnSp>
            <p:nvCxnSpPr>
              <p:cNvPr id="49" name="Straight Connector 48"/>
              <p:cNvCxnSpPr/>
              <p:nvPr/>
            </p:nvCxnSpPr>
            <p:spPr>
              <a:xfrm>
                <a:off x="5994042" y="5514000"/>
                <a:ext cx="948355" cy="0"/>
              </a:xfrm>
              <a:prstGeom prst="line">
                <a:avLst/>
              </a:prstGeom>
              <a:ln>
                <a:solidFill>
                  <a:srgbClr val="0066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/>
              <p:cNvSpPr txBox="1"/>
              <p:nvPr/>
            </p:nvSpPr>
            <p:spPr>
              <a:xfrm>
                <a:off x="4673576" y="3932141"/>
                <a:ext cx="558466" cy="5887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rgbClr val="006600"/>
                    </a:solidFill>
                  </a:rPr>
                  <a:t>$4</a:t>
                </a:r>
                <a:endParaRPr lang="en-US" dirty="0">
                  <a:solidFill>
                    <a:srgbClr val="006600"/>
                  </a:solidFill>
                </a:endParaRPr>
              </a:p>
            </p:txBody>
          </p:sp>
        </p:grpSp>
      </p:grpSp>
      <p:sp>
        <p:nvSpPr>
          <p:cNvPr id="64" name="Rectangle 63"/>
          <p:cNvSpPr/>
          <p:nvPr/>
        </p:nvSpPr>
        <p:spPr>
          <a:xfrm rot="16200000">
            <a:off x="-583912" y="3327112"/>
            <a:ext cx="46482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006600"/>
                </a:solidFill>
              </a:rPr>
              <a:t>Savings per initial seed</a:t>
            </a:r>
            <a:endParaRPr lang="en-US" dirty="0">
              <a:solidFill>
                <a:srgbClr val="006600"/>
              </a:solidFill>
            </a:endParaRPr>
          </a:p>
        </p:txBody>
      </p:sp>
      <p:sp>
        <p:nvSpPr>
          <p:cNvPr id="65" name="5-Point Star 64"/>
          <p:cNvSpPr/>
          <p:nvPr/>
        </p:nvSpPr>
        <p:spPr>
          <a:xfrm>
            <a:off x="2896674" y="3810000"/>
            <a:ext cx="457200" cy="45720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>
            <a:off x="4457163" y="1371600"/>
            <a:ext cx="457200" cy="45720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>
            <a:off x="3720921" y="304800"/>
            <a:ext cx="457200" cy="45720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" name="Group 49"/>
          <p:cNvGrpSpPr/>
          <p:nvPr/>
        </p:nvGrpSpPr>
        <p:grpSpPr>
          <a:xfrm>
            <a:off x="6426558" y="495837"/>
            <a:ext cx="2565042" cy="499228"/>
            <a:chOff x="6426558" y="495837"/>
            <a:chExt cx="2565042" cy="499228"/>
          </a:xfrm>
        </p:grpSpPr>
        <p:sp>
          <p:nvSpPr>
            <p:cNvPr id="42" name="5-Point Star 41"/>
            <p:cNvSpPr/>
            <p:nvPr/>
          </p:nvSpPr>
          <p:spPr>
            <a:xfrm>
              <a:off x="6426558" y="495837"/>
              <a:ext cx="457200" cy="457200"/>
            </a:xfrm>
            <a:prstGeom prst="star5">
              <a:avLst/>
            </a:prstGeom>
            <a:solidFill>
              <a:srgbClr val="FFFF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858000" y="533400"/>
              <a:ext cx="21336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  <a:effectLst>
                    <a:glow rad="101600">
                      <a:srgbClr val="FFFF00">
                        <a:alpha val="60000"/>
                      </a:srgbClr>
                    </a:glow>
                  </a:effectLst>
                </a:rPr>
                <a:t>MASS in 2010</a:t>
              </a:r>
              <a:endParaRPr lang="en-US" dirty="0">
                <a:solidFill>
                  <a:srgbClr val="FF0000"/>
                </a:solidFill>
                <a:effectLst>
                  <a:glow rad="101600">
                    <a:srgbClr val="FFFF00">
                      <a:alpha val="60000"/>
                    </a:srgbClr>
                  </a:glow>
                </a:effectLst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28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29" grpId="0" animBg="1"/>
      <p:bldP spid="3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763000" cy="3724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18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Md-ACS1</a:t>
            </a:r>
            <a:r>
              <a:rPr lang="en-US" sz="3200" dirty="0" smtClean="0">
                <a:solidFill>
                  <a:srgbClr val="570000"/>
                </a:solidFill>
              </a:rPr>
              <a:t> and </a:t>
            </a:r>
            <a:r>
              <a:rPr lang="en-US" sz="3200" i="1" dirty="0" smtClean="0">
                <a:solidFill>
                  <a:srgbClr val="570000"/>
                </a:solidFill>
              </a:rPr>
              <a:t>Md-ACO1</a:t>
            </a:r>
          </a:p>
          <a:p>
            <a:pPr marL="457200" indent="-457200">
              <a:spcBef>
                <a:spcPts val="18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Trials on 2600 </a:t>
            </a:r>
            <a:r>
              <a:rPr lang="en-US" sz="3200" dirty="0" err="1" smtClean="0">
                <a:solidFill>
                  <a:srgbClr val="570000"/>
                </a:solidFill>
              </a:rPr>
              <a:t>sdlgs</a:t>
            </a:r>
            <a:r>
              <a:rPr lang="en-US" sz="3200" dirty="0" smtClean="0">
                <a:solidFill>
                  <a:srgbClr val="570000"/>
                </a:solidFill>
              </a:rPr>
              <a:t> in 2008-2009</a:t>
            </a:r>
            <a:endParaRPr lang="en-US" sz="2800" dirty="0" smtClean="0">
              <a:solidFill>
                <a:srgbClr val="570000"/>
              </a:solidFill>
            </a:endParaRP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Then used to cull 1690 before spring planting in 2010</a:t>
            </a:r>
            <a:endParaRPr lang="en-US" sz="3200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18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Routine on 5300 </a:t>
            </a:r>
            <a:r>
              <a:rPr lang="en-US" sz="3200" dirty="0" err="1" smtClean="0">
                <a:solidFill>
                  <a:srgbClr val="570000"/>
                </a:solidFill>
              </a:rPr>
              <a:t>sdlgs</a:t>
            </a:r>
            <a:r>
              <a:rPr lang="en-US" sz="3200" dirty="0" smtClean="0">
                <a:solidFill>
                  <a:srgbClr val="570000"/>
                </a:solidFill>
              </a:rPr>
              <a:t> in 2010</a:t>
            </a:r>
            <a:endParaRPr lang="en-US" sz="2800" dirty="0" smtClean="0">
              <a:solidFill>
                <a:srgbClr val="570000"/>
              </a:solidFill>
            </a:endParaRP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Culled 2900 at optimal stage (before expensive grafting)</a:t>
            </a:r>
            <a:endParaRPr lang="en-US" i="1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18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Net</a:t>
            </a:r>
            <a:r>
              <a:rPr lang="en-US" sz="3200" dirty="0" smtClean="0">
                <a:solidFill>
                  <a:srgbClr val="570000"/>
                </a:solidFill>
              </a:rPr>
              <a:t> resource savings: $62K  </a:t>
            </a:r>
            <a:r>
              <a:rPr lang="en-US" sz="2800" dirty="0" smtClean="0">
                <a:solidFill>
                  <a:srgbClr val="570000"/>
                </a:solidFill>
              </a:rPr>
              <a:t>($10K spent)</a:t>
            </a:r>
          </a:p>
        </p:txBody>
      </p:sp>
      <p:sp>
        <p:nvSpPr>
          <p:cNvPr id="40" name="Rectangle 39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Seedling Selection</a:t>
            </a:r>
            <a:endParaRPr lang="en-US" dirty="0"/>
          </a:p>
        </p:txBody>
      </p:sp>
      <p:sp>
        <p:nvSpPr>
          <p:cNvPr id="27" name="Rectangle 26"/>
          <p:cNvSpPr/>
          <p:nvPr/>
        </p:nvSpPr>
        <p:spPr>
          <a:xfrm>
            <a:off x="2895600" y="1143000"/>
            <a:ext cx="1447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1066800" y="2514600"/>
            <a:ext cx="3200400" cy="3578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>
          <a:xfrm>
            <a:off x="-1192696" y="2590800"/>
            <a:ext cx="3478696" cy="35814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2785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Fruit size QTL and Self-fertility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(Trial &amp;) Routine on 834 </a:t>
            </a:r>
            <a:r>
              <a:rPr lang="en-US" sz="3200" dirty="0" err="1" smtClean="0">
                <a:solidFill>
                  <a:srgbClr val="570000"/>
                </a:solidFill>
              </a:rPr>
              <a:t>sdlgs</a:t>
            </a:r>
            <a:r>
              <a:rPr lang="en-US" sz="3200" dirty="0" smtClean="0">
                <a:solidFill>
                  <a:srgbClr val="570000"/>
                </a:solidFill>
              </a:rPr>
              <a:t> in 2010 </a:t>
            </a:r>
            <a:endParaRPr lang="en-US" sz="2800" dirty="0" smtClean="0">
              <a:solidFill>
                <a:srgbClr val="570000"/>
              </a:solidFill>
            </a:endParaRPr>
          </a:p>
          <a:p>
            <a:pPr marL="914400" lvl="1" indent="-225425">
              <a:spcBef>
                <a:spcPts val="600"/>
              </a:spcBef>
              <a:buFont typeface="Arial" pitchFamily="34" charset="0"/>
              <a:buChar char="-"/>
            </a:pPr>
            <a:r>
              <a:rPr lang="en-US" dirty="0" smtClean="0">
                <a:solidFill>
                  <a:srgbClr val="570000"/>
                </a:solidFill>
              </a:rPr>
              <a:t>Culled 500 before fall planting</a:t>
            </a:r>
            <a:endParaRPr lang="en-US" i="1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Net</a:t>
            </a:r>
            <a:r>
              <a:rPr lang="en-US" sz="3200" dirty="0" smtClean="0">
                <a:solidFill>
                  <a:srgbClr val="570000"/>
                </a:solidFill>
              </a:rPr>
              <a:t> resource savings: $25K  </a:t>
            </a:r>
            <a:r>
              <a:rPr lang="en-US" sz="2800" dirty="0" smtClean="0">
                <a:solidFill>
                  <a:srgbClr val="570000"/>
                </a:solidFill>
              </a:rPr>
              <a:t>($2.5K spent)</a:t>
            </a:r>
          </a:p>
        </p:txBody>
      </p:sp>
      <p:sp>
        <p:nvSpPr>
          <p:cNvPr id="27" name="Rectangle 26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Seedling Selection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2895600" y="1143000"/>
            <a:ext cx="1447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29392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High-throughput  = high pressure, relatively expensive</a:t>
            </a:r>
          </a:p>
          <a:p>
            <a:pPr marL="457200" indent="-457200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    </a:t>
            </a:r>
            <a:r>
              <a:rPr lang="en-US" sz="3200" dirty="0" smtClean="0">
                <a:solidFill>
                  <a:srgbClr val="570000"/>
                </a:solidFill>
                <a:sym typeface="Wingdings" pitchFamily="2" charset="2"/>
              </a:rPr>
              <a:t> MASS g</a:t>
            </a:r>
            <a:r>
              <a:rPr lang="en-US" sz="3200" dirty="0" smtClean="0">
                <a:solidFill>
                  <a:srgbClr val="570000"/>
                </a:solidFill>
              </a:rPr>
              <a:t>ets much attention in MAB press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But MAPS is more efficient, more impactful when used to avoid / minimize MASS</a:t>
            </a:r>
          </a:p>
        </p:txBody>
      </p:sp>
      <p:sp>
        <p:nvSpPr>
          <p:cNvPr id="27" name="Rectangle 26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Marker-Assisted Seedling Selection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2895600" y="1143000"/>
            <a:ext cx="14478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045291"/>
            <a:ext cx="8458200" cy="3431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18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MTL and QTL markers used to describe genetic potential of advanced selections</a:t>
            </a:r>
          </a:p>
          <a:p>
            <a:pPr marL="457200" indent="-457200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    – inform advancement decisions,                 enhance industry adoption decisions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‘WA 5’ has </a:t>
            </a:r>
            <a:r>
              <a:rPr lang="en-US" sz="3200" i="1" dirty="0" smtClean="0">
                <a:solidFill>
                  <a:srgbClr val="570000"/>
                </a:solidFill>
              </a:rPr>
              <a:t>Md-Exp7</a:t>
            </a:r>
            <a:r>
              <a:rPr lang="en-US" sz="3200" dirty="0" smtClean="0">
                <a:solidFill>
                  <a:srgbClr val="570000"/>
                </a:solidFill>
              </a:rPr>
              <a:t>-214 allele                      – likely has scab resistance</a:t>
            </a:r>
          </a:p>
        </p:txBody>
      </p:sp>
      <p:sp>
        <p:nvSpPr>
          <p:cNvPr id="40" name="Rectangle 39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Genetic Potential Description</a:t>
            </a:r>
            <a:endParaRPr lang="en-US" dirty="0"/>
          </a:p>
        </p:txBody>
      </p:sp>
      <p:sp>
        <p:nvSpPr>
          <p:cNvPr id="43" name="Rectangle 42"/>
          <p:cNvSpPr/>
          <p:nvPr/>
        </p:nvSpPr>
        <p:spPr>
          <a:xfrm>
            <a:off x="4244008" y="1143000"/>
            <a:ext cx="4899992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62200" y="5411657"/>
            <a:ext cx="5257800" cy="14463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11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039576"/>
            <a:ext cx="8610600" cy="24468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‘WA 2’ and ‘WA 5’ have ++/-- and ++/++ functional genotypes for storability                  </a:t>
            </a:r>
            <a:r>
              <a:rPr lang="en-US" sz="2800" dirty="0" smtClean="0">
                <a:solidFill>
                  <a:srgbClr val="570000"/>
                </a:solidFill>
              </a:rPr>
              <a:t>(</a:t>
            </a:r>
            <a:r>
              <a:rPr lang="en-US" i="1" dirty="0" smtClean="0">
                <a:solidFill>
                  <a:srgbClr val="570000"/>
                </a:solidFill>
              </a:rPr>
              <a:t>Md-ACS1</a:t>
            </a:r>
            <a:r>
              <a:rPr lang="en-US" sz="3200" dirty="0" smtClean="0">
                <a:solidFill>
                  <a:srgbClr val="570000"/>
                </a:solidFill>
              </a:rPr>
              <a:t>/</a:t>
            </a:r>
            <a:r>
              <a:rPr lang="en-US" i="1" dirty="0" smtClean="0">
                <a:solidFill>
                  <a:srgbClr val="570000"/>
                </a:solidFill>
              </a:rPr>
              <a:t>Md-ACO1</a:t>
            </a:r>
            <a:r>
              <a:rPr lang="en-US" sz="2800" dirty="0" smtClean="0">
                <a:solidFill>
                  <a:srgbClr val="570000"/>
                </a:solidFill>
              </a:rPr>
              <a:t>) </a:t>
            </a:r>
            <a:r>
              <a:rPr lang="en-US" sz="3200" dirty="0" smtClean="0">
                <a:solidFill>
                  <a:srgbClr val="570000"/>
                </a:solidFill>
              </a:rPr>
              <a:t>– so expect ‘WA 5’ better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Verifying/deducing parentage also useful</a:t>
            </a:r>
          </a:p>
        </p:txBody>
      </p:sp>
      <p:sp>
        <p:nvSpPr>
          <p:cNvPr id="27" name="Rectangle 26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Genetic Potential Description</a:t>
            </a:r>
            <a:endParaRPr lang="en-US" sz="3200" dirty="0"/>
          </a:p>
        </p:txBody>
      </p:sp>
      <p:sp>
        <p:nvSpPr>
          <p:cNvPr id="41" name="Rectangle 40"/>
          <p:cNvSpPr/>
          <p:nvPr/>
        </p:nvSpPr>
        <p:spPr>
          <a:xfrm>
            <a:off x="4240696" y="1143000"/>
            <a:ext cx="4903304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5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1066800" y="2514600"/>
            <a:ext cx="3200400" cy="35782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9" name="Rectangle 38"/>
          <p:cNvSpPr/>
          <p:nvPr/>
        </p:nvSpPr>
        <p:spPr>
          <a:xfrm>
            <a:off x="-1192696" y="2590800"/>
            <a:ext cx="3478696" cy="35814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S</a:t>
            </a:r>
            <a:r>
              <a:rPr lang="en-US" sz="3200" dirty="0" smtClean="0">
                <a:solidFill>
                  <a:srgbClr val="570000"/>
                </a:solidFill>
              </a:rPr>
              <a:t>-genotypes and QTL markers used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12 selections made by phenotype in 2009. </a:t>
            </a:r>
            <a:r>
              <a:rPr lang="en-US" sz="3200" dirty="0" smtClean="0">
                <a:solidFill>
                  <a:srgbClr val="570000"/>
                </a:solidFill>
              </a:rPr>
              <a:t>Genotyping </a:t>
            </a:r>
            <a:r>
              <a:rPr lang="en-US" sz="3200" dirty="0" smtClean="0">
                <a:solidFill>
                  <a:srgbClr val="570000"/>
                </a:solidFill>
              </a:rPr>
              <a:t>refined </a:t>
            </a:r>
            <a:r>
              <a:rPr lang="en-US" sz="3200" dirty="0" smtClean="0">
                <a:solidFill>
                  <a:srgbClr val="570000"/>
                </a:solidFill>
              </a:rPr>
              <a:t>it to </a:t>
            </a:r>
            <a:r>
              <a:rPr lang="en-US" sz="3200" dirty="0" smtClean="0">
                <a:solidFill>
                  <a:srgbClr val="570000"/>
                </a:solidFill>
              </a:rPr>
              <a:t>7 </a:t>
            </a:r>
            <a:r>
              <a:rPr lang="en-US" sz="2600" dirty="0" smtClean="0">
                <a:solidFill>
                  <a:srgbClr val="570000"/>
                </a:solidFill>
              </a:rPr>
              <a:t>(self-fertile, large fruit)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i="1" dirty="0" smtClean="0">
                <a:solidFill>
                  <a:srgbClr val="570000"/>
                </a:solidFill>
              </a:rPr>
              <a:t>S</a:t>
            </a:r>
            <a:r>
              <a:rPr lang="en-US" sz="3200" dirty="0" smtClean="0">
                <a:solidFill>
                  <a:srgbClr val="570000"/>
                </a:solidFill>
              </a:rPr>
              <a:t>-genotypes usually given for new releases – example of </a:t>
            </a:r>
            <a:r>
              <a:rPr lang="en-US" sz="3200" dirty="0" smtClean="0">
                <a:solidFill>
                  <a:srgbClr val="570000"/>
                </a:solidFill>
              </a:rPr>
              <a:t>industry-used genotyping</a:t>
            </a:r>
            <a:endParaRPr lang="en-US" sz="3200" dirty="0" smtClean="0">
              <a:solidFill>
                <a:srgbClr val="570000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Genetic Potential Description</a:t>
            </a:r>
            <a:endParaRPr lang="en-US" sz="3200" dirty="0"/>
          </a:p>
        </p:txBody>
      </p:sp>
      <p:sp>
        <p:nvSpPr>
          <p:cNvPr id="41" name="Rectangle 40"/>
          <p:cNvSpPr/>
          <p:nvPr/>
        </p:nvSpPr>
        <p:spPr>
          <a:xfrm>
            <a:off x="4240696" y="1143000"/>
            <a:ext cx="4903304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>
                <a:solidFill>
                  <a:srgbClr val="570000"/>
                </a:solidFill>
              </a:rPr>
              <a:t>Outline of </a:t>
            </a:r>
            <a:r>
              <a:rPr lang="en-US" sz="3600" dirty="0" smtClean="0">
                <a:solidFill>
                  <a:srgbClr val="570000"/>
                </a:solidFill>
              </a:rPr>
              <a:t>Presentation cont’d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2232898"/>
            <a:ext cx="8610600" cy="2831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100" dirty="0" smtClean="0">
                <a:solidFill>
                  <a:srgbClr val="570000"/>
                </a:solidFill>
              </a:rPr>
              <a:t>Integration into Routine Breeding Operations </a:t>
            </a:r>
            <a:r>
              <a:rPr lang="en-US" sz="3200" dirty="0" smtClean="0">
                <a:solidFill>
                  <a:srgbClr val="570000"/>
                </a:solidFill>
              </a:rPr>
              <a:t>– Examples in our breeding programs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The MAB Pipeline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Moving Ahead</a:t>
            </a:r>
            <a:endParaRPr lang="en-US" sz="3200" dirty="0">
              <a:solidFill>
                <a:srgbClr val="570000"/>
              </a:solidFill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4" name="Group 13"/>
          <p:cNvGrpSpPr/>
          <p:nvPr/>
        </p:nvGrpSpPr>
        <p:grpSpPr>
          <a:xfrm>
            <a:off x="125941" y="5410200"/>
            <a:ext cx="8713259" cy="1295400"/>
            <a:chOff x="196850" y="6781800"/>
            <a:chExt cx="26139775" cy="3886200"/>
          </a:xfrm>
        </p:grpSpPr>
        <p:pic>
          <p:nvPicPr>
            <p:cNvPr id="15" name="Picture 394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8595337">
              <a:off x="196850" y="7294563"/>
              <a:ext cx="2546350" cy="2779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6" name="Picture 36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2707600" y="6781800"/>
              <a:ext cx="3629025" cy="3886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7" name="AutoShape 368"/>
            <p:cNvSpPr>
              <a:spLocks noChangeArrowheads="1"/>
            </p:cNvSpPr>
            <p:nvPr/>
          </p:nvSpPr>
          <p:spPr bwMode="auto">
            <a:xfrm>
              <a:off x="1981200" y="7848600"/>
              <a:ext cx="21183600" cy="1524000"/>
            </a:xfrm>
            <a:prstGeom prst="chevron">
              <a:avLst>
                <a:gd name="adj" fmla="val 59525"/>
              </a:avLst>
            </a:prstGeom>
            <a:gradFill rotWithShape="1">
              <a:gsLst>
                <a:gs pos="0">
                  <a:srgbClr val="00FF00"/>
                </a:gs>
                <a:gs pos="100000">
                  <a:srgbClr val="FF33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Rectangle 377"/>
            <p:cNvSpPr>
              <a:spLocks noChangeArrowheads="1"/>
            </p:cNvSpPr>
            <p:nvPr/>
          </p:nvSpPr>
          <p:spPr bwMode="auto">
            <a:xfrm>
              <a:off x="2787650" y="7494955"/>
              <a:ext cx="20116800" cy="2158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436" tIns="45718" rIns="91436" bIns="45718" anchor="ctr">
              <a:spAutoFit/>
            </a:bodyPr>
            <a:lstStyle/>
            <a:p>
              <a:endParaRPr lang="en-US" sz="3800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/>
          <p:nvPr/>
        </p:nvGrpSpPr>
        <p:grpSpPr>
          <a:xfrm>
            <a:off x="0" y="1237844"/>
            <a:ext cx="9144000" cy="971956"/>
            <a:chOff x="0" y="1237844"/>
            <a:chExt cx="9144000" cy="971956"/>
          </a:xfrm>
        </p:grpSpPr>
        <p:pic>
          <p:nvPicPr>
            <p:cNvPr id="3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873433" y="1237844"/>
              <a:ext cx="1051367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1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 flipH="1">
              <a:off x="978795" y="1238252"/>
              <a:ext cx="990600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2" name="Picture 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76014" y="1238252"/>
              <a:ext cx="1312344" cy="971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3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0" y="1237845"/>
              <a:ext cx="990600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4" name="Picture 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964487" y="1237845"/>
              <a:ext cx="1021266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979184" y="1237845"/>
              <a:ext cx="1301268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9" cstate="print">
              <a:lum contrast="20000"/>
            </a:blip>
            <a:srcRect/>
            <a:stretch>
              <a:fillRect/>
            </a:stretch>
          </p:blipFill>
          <p:spPr bwMode="auto">
            <a:xfrm flipH="1">
              <a:off x="5588358" y="1237845"/>
              <a:ext cx="1287643" cy="9719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38" name="Picture 20" descr="r164591_60846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924800" y="1243762"/>
              <a:ext cx="1219200" cy="966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12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dirty="0" smtClean="0">
                <a:solidFill>
                  <a:srgbClr val="570000"/>
                </a:solidFill>
              </a:rPr>
              <a:t>Integration into Routine Breeding Operations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- Examples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12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10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-762000" y="3200400"/>
            <a:ext cx="2763837" cy="2923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" name="Rectangle 38"/>
          <p:cNvSpPr/>
          <p:nvPr/>
        </p:nvSpPr>
        <p:spPr>
          <a:xfrm>
            <a:off x="-1219200" y="2819400"/>
            <a:ext cx="3276600" cy="33528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3110061"/>
            <a:ext cx="8610600" cy="332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2 SSRs to confirm identity of selections undergoing </a:t>
            </a:r>
            <a:r>
              <a:rPr lang="en-US" sz="3200" dirty="0" err="1" smtClean="0">
                <a:solidFill>
                  <a:srgbClr val="570000"/>
                </a:solidFill>
              </a:rPr>
              <a:t>repropagation</a:t>
            </a:r>
            <a:endParaRPr lang="en-US" sz="3200" dirty="0" smtClean="0">
              <a:solidFill>
                <a:srgbClr val="570000"/>
              </a:solidFill>
            </a:endParaRP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2 SSRs to resolve nursery mix-up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Unique fingerprint reported for ‘WA 2’ release – discourage theft</a:t>
            </a:r>
          </a:p>
        </p:txBody>
      </p:sp>
      <p:sp>
        <p:nvSpPr>
          <p:cNvPr id="40" name="Rectangle 39"/>
          <p:cNvSpPr/>
          <p:nvPr/>
        </p:nvSpPr>
        <p:spPr>
          <a:xfrm>
            <a:off x="0" y="2209800"/>
            <a:ext cx="91440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570000"/>
                </a:solidFill>
              </a:rPr>
              <a:t>Identity Confirmation</a:t>
            </a:r>
            <a:endParaRPr lang="en-US" dirty="0"/>
          </a:p>
        </p:txBody>
      </p:sp>
      <p:sp>
        <p:nvSpPr>
          <p:cNvPr id="27" name="Rectangle 26"/>
          <p:cNvSpPr/>
          <p:nvPr/>
        </p:nvSpPr>
        <p:spPr>
          <a:xfrm>
            <a:off x="5562600" y="1143000"/>
            <a:ext cx="3581400" cy="1143000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0"/>
                </a:srgbClr>
              </a:gs>
              <a:gs pos="100000">
                <a:srgbClr val="FFFF00">
                  <a:alpha val="36000"/>
                </a:srgbClr>
              </a:gs>
              <a:gs pos="100000">
                <a:srgbClr val="FFFF00"/>
              </a:gs>
              <a:gs pos="100000">
                <a:srgbClr val="FFFF00"/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2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The MAB Pipeline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The MAB Pipeline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53" name="Group 52"/>
          <p:cNvGrpSpPr/>
          <p:nvPr/>
        </p:nvGrpSpPr>
        <p:grpSpPr>
          <a:xfrm>
            <a:off x="31750" y="2819400"/>
            <a:ext cx="9061450" cy="1384300"/>
            <a:chOff x="31750" y="2819400"/>
            <a:chExt cx="9061450" cy="1384300"/>
          </a:xfrm>
        </p:grpSpPr>
        <p:sp>
          <p:nvSpPr>
            <p:cNvPr id="22" name="Oval 4"/>
            <p:cNvSpPr>
              <a:spLocks noChangeArrowheads="1"/>
            </p:cNvSpPr>
            <p:nvPr/>
          </p:nvSpPr>
          <p:spPr bwMode="auto">
            <a:xfrm>
              <a:off x="7727950" y="2832100"/>
              <a:ext cx="1365250" cy="1371600"/>
            </a:xfrm>
            <a:prstGeom prst="ellipse">
              <a:avLst/>
            </a:prstGeom>
            <a:solidFill>
              <a:srgbClr val="FFFF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r" eaLnBrk="0" hangingPunct="0"/>
              <a:endParaRPr lang="en-US" sz="1200" b="1">
                <a:latin typeface="Calibri" pitchFamily="34" charset="0"/>
              </a:endParaRPr>
            </a:p>
          </p:txBody>
        </p:sp>
        <p:sp>
          <p:nvSpPr>
            <p:cNvPr id="24" name="Text Box 12"/>
            <p:cNvSpPr txBox="1">
              <a:spLocks noChangeArrowheads="1"/>
            </p:cNvSpPr>
            <p:nvPr/>
          </p:nvSpPr>
          <p:spPr bwMode="auto">
            <a:xfrm>
              <a:off x="7808913" y="3149600"/>
              <a:ext cx="1212850" cy="825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 eaLnBrk="0" hangingPunct="0">
                <a:spcBef>
                  <a:spcPct val="50000"/>
                </a:spcBef>
              </a:pPr>
              <a:r>
                <a:rPr lang="en-US" sz="1600" b="1" dirty="0"/>
                <a:t>MAB routine use </a:t>
              </a:r>
            </a:p>
          </p:txBody>
        </p:sp>
        <p:sp>
          <p:nvSpPr>
            <p:cNvPr id="27" name="Oval 15"/>
            <p:cNvSpPr>
              <a:spLocks noChangeArrowheads="1"/>
            </p:cNvSpPr>
            <p:nvPr/>
          </p:nvSpPr>
          <p:spPr bwMode="auto">
            <a:xfrm>
              <a:off x="41275" y="2819400"/>
              <a:ext cx="1365250" cy="1371600"/>
            </a:xfrm>
            <a:prstGeom prst="ellipse">
              <a:avLst/>
            </a:prstGeom>
            <a:solidFill>
              <a:srgbClr val="FFFFFF">
                <a:alpha val="50195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r" eaLnBrk="0" hangingPunct="0"/>
              <a:endParaRPr lang="en-US" sz="1200" b="1">
                <a:latin typeface="Calibri" pitchFamily="34" charset="0"/>
              </a:endParaRPr>
            </a:p>
          </p:txBody>
        </p:sp>
        <p:sp>
          <p:nvSpPr>
            <p:cNvPr id="30" name="Text Box 5"/>
            <p:cNvSpPr txBox="1">
              <a:spLocks noChangeArrowheads="1"/>
            </p:cNvSpPr>
            <p:nvPr/>
          </p:nvSpPr>
          <p:spPr bwMode="auto">
            <a:xfrm>
              <a:off x="31750" y="2908300"/>
              <a:ext cx="1416050" cy="1016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 eaLnBrk="0" hangingPunct="0">
                <a:spcBef>
                  <a:spcPct val="50000"/>
                </a:spcBef>
              </a:pPr>
              <a:endParaRPr lang="en-US" sz="400" b="1">
                <a:latin typeface="Calibri" pitchFamily="34" charset="0"/>
              </a:endParaRPr>
            </a:p>
            <a:p>
              <a:pPr algn="ctr" eaLnBrk="0" hangingPunct="0">
                <a:spcBef>
                  <a:spcPct val="50000"/>
                </a:spcBef>
              </a:pPr>
              <a:r>
                <a:rPr lang="en-US" sz="1600" b="1"/>
                <a:t>Available DNA information</a:t>
              </a:r>
            </a:p>
          </p:txBody>
        </p:sp>
        <p:sp>
          <p:nvSpPr>
            <p:cNvPr id="31" name="AutoShape 22"/>
            <p:cNvSpPr>
              <a:spLocks noChangeArrowheads="1"/>
            </p:cNvSpPr>
            <p:nvPr/>
          </p:nvSpPr>
          <p:spPr bwMode="auto">
            <a:xfrm>
              <a:off x="6748463" y="2832100"/>
              <a:ext cx="1131887" cy="1341438"/>
            </a:xfrm>
            <a:prstGeom prst="rightArrow">
              <a:avLst>
                <a:gd name="adj1" fmla="val 49481"/>
                <a:gd name="adj2" fmla="val 43046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100">
                <a:latin typeface="Calibri" pitchFamily="34" charset="0"/>
              </a:endParaRPr>
            </a:p>
          </p:txBody>
        </p:sp>
        <p:sp>
          <p:nvSpPr>
            <p:cNvPr id="32" name="Text Box 11"/>
            <p:cNvSpPr txBox="1">
              <a:spLocks noChangeArrowheads="1"/>
            </p:cNvSpPr>
            <p:nvPr/>
          </p:nvSpPr>
          <p:spPr bwMode="auto">
            <a:xfrm>
              <a:off x="7059613" y="3303588"/>
              <a:ext cx="820737" cy="430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MASS Trial Use</a:t>
              </a:r>
            </a:p>
          </p:txBody>
        </p:sp>
        <p:sp>
          <p:nvSpPr>
            <p:cNvPr id="34" name="AutoShape 20"/>
            <p:cNvSpPr>
              <a:spLocks noChangeArrowheads="1"/>
            </p:cNvSpPr>
            <p:nvPr/>
          </p:nvSpPr>
          <p:spPr bwMode="auto">
            <a:xfrm>
              <a:off x="5141912" y="2849563"/>
              <a:ext cx="1131888" cy="1341437"/>
            </a:xfrm>
            <a:prstGeom prst="rightArrow">
              <a:avLst>
                <a:gd name="adj1" fmla="val 49481"/>
                <a:gd name="adj2" fmla="val 43046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100">
                <a:latin typeface="Calibri" pitchFamily="34" charset="0"/>
              </a:endParaRPr>
            </a:p>
          </p:txBody>
        </p:sp>
        <p:sp>
          <p:nvSpPr>
            <p:cNvPr id="35" name="AutoShape 20"/>
            <p:cNvSpPr>
              <a:spLocks noChangeArrowheads="1"/>
            </p:cNvSpPr>
            <p:nvPr/>
          </p:nvSpPr>
          <p:spPr bwMode="auto">
            <a:xfrm>
              <a:off x="4325937" y="2832100"/>
              <a:ext cx="1133475" cy="1341437"/>
            </a:xfrm>
            <a:prstGeom prst="rightArrow">
              <a:avLst>
                <a:gd name="adj1" fmla="val 49481"/>
                <a:gd name="adj2" fmla="val 43046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100">
                <a:latin typeface="Calibri" pitchFamily="34" charset="0"/>
              </a:endParaRPr>
            </a:p>
          </p:txBody>
        </p:sp>
        <p:sp>
          <p:nvSpPr>
            <p:cNvPr id="36" name="AutoShape 19"/>
            <p:cNvSpPr>
              <a:spLocks noChangeArrowheads="1"/>
            </p:cNvSpPr>
            <p:nvPr/>
          </p:nvSpPr>
          <p:spPr bwMode="auto">
            <a:xfrm>
              <a:off x="3765550" y="2832100"/>
              <a:ext cx="1131888" cy="1341437"/>
            </a:xfrm>
            <a:prstGeom prst="rightArrow">
              <a:avLst>
                <a:gd name="adj1" fmla="val 49481"/>
                <a:gd name="adj2" fmla="val 43046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100">
                <a:latin typeface="Calibri" pitchFamily="34" charset="0"/>
              </a:endParaRPr>
            </a:p>
          </p:txBody>
        </p:sp>
        <p:sp>
          <p:nvSpPr>
            <p:cNvPr id="37" name="AutoShape 18"/>
            <p:cNvSpPr>
              <a:spLocks noChangeArrowheads="1"/>
            </p:cNvSpPr>
            <p:nvPr/>
          </p:nvSpPr>
          <p:spPr bwMode="auto">
            <a:xfrm>
              <a:off x="3106738" y="2832100"/>
              <a:ext cx="985838" cy="1341437"/>
            </a:xfrm>
            <a:prstGeom prst="rightArrow">
              <a:avLst>
                <a:gd name="adj1" fmla="val 49481"/>
                <a:gd name="adj2" fmla="val 46778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38" name="AutoShape 141"/>
            <p:cNvSpPr>
              <a:spLocks noChangeArrowheads="1"/>
            </p:cNvSpPr>
            <p:nvPr/>
          </p:nvSpPr>
          <p:spPr bwMode="auto">
            <a:xfrm>
              <a:off x="2209800" y="2849563"/>
              <a:ext cx="1054100" cy="1341437"/>
            </a:xfrm>
            <a:prstGeom prst="rightArrow">
              <a:avLst>
                <a:gd name="adj1" fmla="val 49481"/>
                <a:gd name="adj2" fmla="val 46255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sz="1100">
                <a:latin typeface="Calibri" pitchFamily="34" charset="0"/>
              </a:endParaRPr>
            </a:p>
          </p:txBody>
        </p:sp>
        <p:sp>
          <p:nvSpPr>
            <p:cNvPr id="39" name="AutoShape 17"/>
            <p:cNvSpPr>
              <a:spLocks noChangeArrowheads="1"/>
            </p:cNvSpPr>
            <p:nvPr/>
          </p:nvSpPr>
          <p:spPr bwMode="auto">
            <a:xfrm>
              <a:off x="1384300" y="2832100"/>
              <a:ext cx="1001713" cy="1341437"/>
            </a:xfrm>
            <a:prstGeom prst="rightArrow">
              <a:avLst>
                <a:gd name="adj1" fmla="val 49481"/>
                <a:gd name="adj2" fmla="val 46778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0" name="AutoShape 21"/>
            <p:cNvSpPr>
              <a:spLocks noChangeArrowheads="1"/>
            </p:cNvSpPr>
            <p:nvPr/>
          </p:nvSpPr>
          <p:spPr bwMode="auto">
            <a:xfrm>
              <a:off x="6051550" y="2832100"/>
              <a:ext cx="1133475" cy="1341438"/>
            </a:xfrm>
            <a:prstGeom prst="rightArrow">
              <a:avLst>
                <a:gd name="adj1" fmla="val 49481"/>
                <a:gd name="adj2" fmla="val 43046"/>
              </a:avLst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00FF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1" name="Text Box 9"/>
            <p:cNvSpPr txBox="1">
              <a:spLocks noChangeArrowheads="1"/>
            </p:cNvSpPr>
            <p:nvPr/>
          </p:nvSpPr>
          <p:spPr bwMode="auto">
            <a:xfrm>
              <a:off x="6145213" y="3222625"/>
              <a:ext cx="1077912" cy="596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 dirty="0">
                  <a:solidFill>
                    <a:srgbClr val="000000"/>
                  </a:solidFill>
                </a:rPr>
                <a:t>MASS Cost Efficiency      &amp; Logistics</a:t>
              </a:r>
            </a:p>
          </p:txBody>
        </p:sp>
        <p:sp>
          <p:nvSpPr>
            <p:cNvPr id="42" name="Text Box 10"/>
            <p:cNvSpPr txBox="1">
              <a:spLocks noChangeArrowheads="1"/>
            </p:cNvSpPr>
            <p:nvPr/>
          </p:nvSpPr>
          <p:spPr bwMode="auto">
            <a:xfrm>
              <a:off x="5372100" y="3292475"/>
              <a:ext cx="912813" cy="430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MAPS Decisions</a:t>
              </a:r>
            </a:p>
          </p:txBody>
        </p:sp>
        <p:sp>
          <p:nvSpPr>
            <p:cNvPr id="43" name="Text Box 8"/>
            <p:cNvSpPr txBox="1">
              <a:spLocks noChangeArrowheads="1"/>
            </p:cNvSpPr>
            <p:nvPr/>
          </p:nvSpPr>
          <p:spPr bwMode="auto">
            <a:xfrm>
              <a:off x="4762500" y="3382963"/>
              <a:ext cx="798513" cy="2619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Utility</a:t>
              </a:r>
            </a:p>
          </p:txBody>
        </p:sp>
        <p:sp>
          <p:nvSpPr>
            <p:cNvPr id="44" name="Text Box 7"/>
            <p:cNvSpPr txBox="1">
              <a:spLocks noChangeArrowheads="1"/>
            </p:cNvSpPr>
            <p:nvPr/>
          </p:nvSpPr>
          <p:spPr bwMode="auto">
            <a:xfrm>
              <a:off x="3956050" y="3382963"/>
              <a:ext cx="1058863" cy="2619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Validation</a:t>
              </a:r>
            </a:p>
          </p:txBody>
        </p:sp>
        <p:sp>
          <p:nvSpPr>
            <p:cNvPr id="45" name="Text Box 64"/>
            <p:cNvSpPr txBox="1">
              <a:spLocks noChangeArrowheads="1"/>
            </p:cNvSpPr>
            <p:nvPr/>
          </p:nvSpPr>
          <p:spPr bwMode="auto">
            <a:xfrm>
              <a:off x="3176588" y="3292475"/>
              <a:ext cx="882650" cy="430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Improved Markers</a:t>
              </a:r>
            </a:p>
          </p:txBody>
        </p:sp>
        <p:sp>
          <p:nvSpPr>
            <p:cNvPr id="46" name="Text Box 9"/>
            <p:cNvSpPr txBox="1">
              <a:spLocks noChangeArrowheads="1"/>
            </p:cNvSpPr>
            <p:nvPr/>
          </p:nvSpPr>
          <p:spPr bwMode="auto">
            <a:xfrm>
              <a:off x="2201863" y="3200400"/>
              <a:ext cx="1076325" cy="596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Genetic Screening Efficiency</a:t>
              </a:r>
            </a:p>
          </p:txBody>
        </p:sp>
        <p:sp>
          <p:nvSpPr>
            <p:cNvPr id="47" name="Text Box 6"/>
            <p:cNvSpPr txBox="1">
              <a:spLocks noChangeArrowheads="1"/>
            </p:cNvSpPr>
            <p:nvPr/>
          </p:nvSpPr>
          <p:spPr bwMode="auto">
            <a:xfrm>
              <a:off x="1381125" y="3390900"/>
              <a:ext cx="1047750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100" b="1">
                  <a:solidFill>
                    <a:srgbClr val="000000"/>
                  </a:solidFill>
                </a:rPr>
                <a:t>Prioritization</a:t>
              </a:r>
            </a:p>
          </p:txBody>
        </p:sp>
      </p:grpSp>
      <p:sp>
        <p:nvSpPr>
          <p:cNvPr id="54" name="Text Box 38"/>
          <p:cNvSpPr txBox="1">
            <a:spLocks noChangeArrowheads="1"/>
          </p:cNvSpPr>
          <p:nvPr/>
        </p:nvSpPr>
        <p:spPr bwMode="auto">
          <a:xfrm>
            <a:off x="533400" y="1295400"/>
            <a:ext cx="86106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Used for trait loci</a:t>
            </a:r>
          </a:p>
        </p:txBody>
      </p:sp>
      <p:grpSp>
        <p:nvGrpSpPr>
          <p:cNvPr id="96" name="Group 95"/>
          <p:cNvGrpSpPr/>
          <p:nvPr/>
        </p:nvGrpSpPr>
        <p:grpSpPr>
          <a:xfrm>
            <a:off x="-288649" y="76200"/>
            <a:ext cx="9432649" cy="6781800"/>
            <a:chOff x="-288649" y="76200"/>
            <a:chExt cx="9432649" cy="6781800"/>
          </a:xfrm>
        </p:grpSpPr>
        <p:grpSp>
          <p:nvGrpSpPr>
            <p:cNvPr id="97" name="Group 73"/>
            <p:cNvGrpSpPr/>
            <p:nvPr/>
          </p:nvGrpSpPr>
          <p:grpSpPr>
            <a:xfrm>
              <a:off x="933450" y="76200"/>
              <a:ext cx="746760" cy="2438400"/>
              <a:chOff x="933450" y="304800"/>
              <a:chExt cx="746760" cy="2438400"/>
            </a:xfrm>
          </p:grpSpPr>
          <p:sp>
            <p:nvSpPr>
              <p:cNvPr id="133" name="Freeform 132"/>
              <p:cNvSpPr/>
              <p:nvPr/>
            </p:nvSpPr>
            <p:spPr>
              <a:xfrm>
                <a:off x="1097280" y="304800"/>
                <a:ext cx="566928" cy="76809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>
              <a:xfrm flipV="1">
                <a:off x="933450" y="2063496"/>
                <a:ext cx="746760" cy="6797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Freeform 134"/>
              <p:cNvSpPr/>
              <p:nvPr/>
            </p:nvSpPr>
            <p:spPr>
              <a:xfrm>
                <a:off x="1410437" y="1232553"/>
                <a:ext cx="250723" cy="68943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274320 w 274320"/>
                  <a:gd name="connsiteY0" fmla="*/ 173736 h 173736"/>
                  <a:gd name="connsiteX1" fmla="*/ 0 w 274320"/>
                  <a:gd name="connsiteY1" fmla="*/ 0 h 173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4320" h="173736">
                    <a:moveTo>
                      <a:pt x="274320" y="173736"/>
                    </a:moveTo>
                    <a:cubicBezTo>
                      <a:pt x="184404" y="150876"/>
                      <a:pt x="94488" y="128016"/>
                      <a:pt x="0" y="0"/>
                    </a:cubicBezTo>
                  </a:path>
                </a:pathLst>
              </a:custGeom>
              <a:ln w="28575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Freeform 135"/>
              <p:cNvSpPr/>
              <p:nvPr/>
            </p:nvSpPr>
            <p:spPr>
              <a:xfrm flipV="1">
                <a:off x="1219200" y="1834896"/>
                <a:ext cx="441960" cy="2225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83556 w 483556"/>
                  <a:gd name="connsiteY0" fmla="*/ 560710 h 560710"/>
                  <a:gd name="connsiteX1" fmla="*/ 209236 w 483556"/>
                  <a:gd name="connsiteY1" fmla="*/ 386974 h 560710"/>
                  <a:gd name="connsiteX2" fmla="*/ 0 w 483556"/>
                  <a:gd name="connsiteY2" fmla="*/ 0 h 560710"/>
                  <a:gd name="connsiteX0" fmla="*/ 483556 w 483556"/>
                  <a:gd name="connsiteY0" fmla="*/ 560710 h 560710"/>
                  <a:gd name="connsiteX1" fmla="*/ 209236 w 483556"/>
                  <a:gd name="connsiteY1" fmla="*/ 386974 h 560710"/>
                  <a:gd name="connsiteX2" fmla="*/ 0 w 483556"/>
                  <a:gd name="connsiteY2" fmla="*/ 0 h 560710"/>
                  <a:gd name="connsiteX0" fmla="*/ 483556 w 483556"/>
                  <a:gd name="connsiteY0" fmla="*/ 368686 h 368686"/>
                  <a:gd name="connsiteX1" fmla="*/ 209236 w 483556"/>
                  <a:gd name="connsiteY1" fmla="*/ 194950 h 368686"/>
                  <a:gd name="connsiteX2" fmla="*/ 0 w 483556"/>
                  <a:gd name="connsiteY2" fmla="*/ 0 h 368686"/>
                  <a:gd name="connsiteX0" fmla="*/ 483556 w 483556"/>
                  <a:gd name="connsiteY0" fmla="*/ 560710 h 560710"/>
                  <a:gd name="connsiteX1" fmla="*/ 209236 w 483556"/>
                  <a:gd name="connsiteY1" fmla="*/ 386974 h 560710"/>
                  <a:gd name="connsiteX2" fmla="*/ 0 w 483556"/>
                  <a:gd name="connsiteY2" fmla="*/ 0 h 560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556" h="560710">
                    <a:moveTo>
                      <a:pt x="483556" y="560710"/>
                    </a:moveTo>
                    <a:cubicBezTo>
                      <a:pt x="393640" y="537850"/>
                      <a:pt x="289829" y="480426"/>
                      <a:pt x="209236" y="386974"/>
                    </a:cubicBezTo>
                    <a:cubicBezTo>
                      <a:pt x="128643" y="293522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>
              <a:xfrm>
                <a:off x="1143000" y="1371600"/>
                <a:ext cx="518160" cy="8229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>
              <a:xfrm flipV="1">
                <a:off x="1066800" y="1682496"/>
                <a:ext cx="594360" cy="1463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8" name="TextBox 97"/>
            <p:cNvSpPr txBox="1"/>
            <p:nvPr/>
          </p:nvSpPr>
          <p:spPr>
            <a:xfrm rot="19199574">
              <a:off x="-288649" y="449917"/>
              <a:ext cx="176942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i="1" dirty="0" smtClean="0">
                  <a:solidFill>
                    <a:srgbClr val="FFC000"/>
                  </a:solidFill>
                  <a:latin typeface="Arial"/>
                </a:rPr>
                <a:t>Socio-economics information</a:t>
              </a:r>
              <a:endParaRPr lang="en-US" sz="2000" i="1" dirty="0">
                <a:solidFill>
                  <a:srgbClr val="FFC000"/>
                </a:solidFill>
                <a:latin typeface="Arial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 rot="19199574">
              <a:off x="-130042" y="1773393"/>
              <a:ext cx="150767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i="1" dirty="0" smtClean="0">
                  <a:solidFill>
                    <a:srgbClr val="0000FF"/>
                  </a:solidFill>
                  <a:latin typeface="Arial"/>
                </a:rPr>
                <a:t>DNA information</a:t>
              </a:r>
              <a:endParaRPr lang="en-US" sz="2000" i="1" dirty="0">
                <a:solidFill>
                  <a:srgbClr val="0000FF"/>
                </a:solidFill>
                <a:latin typeface="Arial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629400" y="3579673"/>
              <a:ext cx="25146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dirty="0" smtClean="0">
                  <a:solidFill>
                    <a:srgbClr val="339933"/>
                  </a:solidFill>
                  <a:latin typeface="Arial"/>
                </a:rPr>
                <a:t>Routine Breeding Operations</a:t>
              </a:r>
              <a:endParaRPr lang="en-US" sz="3600" dirty="0">
                <a:solidFill>
                  <a:srgbClr val="339933"/>
                </a:solidFill>
                <a:latin typeface="Arial"/>
              </a:endParaRPr>
            </a:p>
          </p:txBody>
        </p:sp>
        <p:grpSp>
          <p:nvGrpSpPr>
            <p:cNvPr id="101" name="Group 103"/>
            <p:cNvGrpSpPr/>
            <p:nvPr/>
          </p:nvGrpSpPr>
          <p:grpSpPr>
            <a:xfrm>
              <a:off x="1592261" y="761998"/>
              <a:ext cx="4808539" cy="4902561"/>
              <a:chOff x="1592261" y="761998"/>
              <a:chExt cx="4808539" cy="4902561"/>
            </a:xfrm>
          </p:grpSpPr>
          <p:sp>
            <p:nvSpPr>
              <p:cNvPr id="121" name="Freeform 8"/>
              <p:cNvSpPr/>
              <p:nvPr/>
            </p:nvSpPr>
            <p:spPr>
              <a:xfrm rot="5400000">
                <a:off x="1548421" y="811822"/>
                <a:ext cx="4902204" cy="4802555"/>
              </a:xfrm>
              <a:custGeom>
                <a:avLst/>
                <a:gdLst>
                  <a:gd name="connsiteX0" fmla="*/ 0 w 1143000"/>
                  <a:gd name="connsiteY0" fmla="*/ 142875 h 6553200"/>
                  <a:gd name="connsiteX1" fmla="*/ 571500 w 1143000"/>
                  <a:gd name="connsiteY1" fmla="*/ 285751 h 6553200"/>
                  <a:gd name="connsiteX2" fmla="*/ 1143000 w 1143000"/>
                  <a:gd name="connsiteY2" fmla="*/ 142877 h 6553200"/>
                  <a:gd name="connsiteX3" fmla="*/ 1143000 w 1143000"/>
                  <a:gd name="connsiteY3" fmla="*/ 6410325 h 6553200"/>
                  <a:gd name="connsiteX4" fmla="*/ 653143 w 1143000"/>
                  <a:gd name="connsiteY4" fmla="*/ 6551735 h 6553200"/>
                  <a:gd name="connsiteX5" fmla="*/ 489857 w 1143000"/>
                  <a:gd name="connsiteY5" fmla="*/ 6551735 h 6553200"/>
                  <a:gd name="connsiteX6" fmla="*/ 0 w 1143000"/>
                  <a:gd name="connsiteY6" fmla="*/ 6410325 h 6553200"/>
                  <a:gd name="connsiteX7" fmla="*/ 0 w 1143000"/>
                  <a:gd name="connsiteY7" fmla="*/ 142875 h 6553200"/>
                  <a:gd name="connsiteX0" fmla="*/ 0 w 1143000"/>
                  <a:gd name="connsiteY0" fmla="*/ 142875 h 6553200"/>
                  <a:gd name="connsiteX1" fmla="*/ 489857 w 1143000"/>
                  <a:gd name="connsiteY1" fmla="*/ 1466 h 6553200"/>
                  <a:gd name="connsiteX2" fmla="*/ 653143 w 1143000"/>
                  <a:gd name="connsiteY2" fmla="*/ 1466 h 6553200"/>
                  <a:gd name="connsiteX3" fmla="*/ 1143000 w 1143000"/>
                  <a:gd name="connsiteY3" fmla="*/ 142877 h 6553200"/>
                  <a:gd name="connsiteX4" fmla="*/ 653143 w 1143000"/>
                  <a:gd name="connsiteY4" fmla="*/ 284287 h 6553200"/>
                  <a:gd name="connsiteX5" fmla="*/ 489857 w 1143000"/>
                  <a:gd name="connsiteY5" fmla="*/ 284287 h 6553200"/>
                  <a:gd name="connsiteX6" fmla="*/ 0 w 1143000"/>
                  <a:gd name="connsiteY6" fmla="*/ 142877 h 6553200"/>
                  <a:gd name="connsiteX7" fmla="*/ 0 w 1143000"/>
                  <a:gd name="connsiteY7" fmla="*/ 142875 h 6553200"/>
                  <a:gd name="connsiteX0" fmla="*/ 1143000 w 1143000"/>
                  <a:gd name="connsiteY0" fmla="*/ 142875 h 6553200"/>
                  <a:gd name="connsiteX1" fmla="*/ 653143 w 1143000"/>
                  <a:gd name="connsiteY1" fmla="*/ 284285 h 6553200"/>
                  <a:gd name="connsiteX2" fmla="*/ 489857 w 1143000"/>
                  <a:gd name="connsiteY2" fmla="*/ 284285 h 6553200"/>
                  <a:gd name="connsiteX3" fmla="*/ 0 w 1143000"/>
                  <a:gd name="connsiteY3" fmla="*/ 142875 h 6553200"/>
                  <a:gd name="connsiteX4" fmla="*/ 489857 w 1143000"/>
                  <a:gd name="connsiteY4" fmla="*/ 1466 h 6553200"/>
                  <a:gd name="connsiteX5" fmla="*/ 653143 w 1143000"/>
                  <a:gd name="connsiteY5" fmla="*/ 1466 h 6553200"/>
                  <a:gd name="connsiteX6" fmla="*/ 1143000 w 1143000"/>
                  <a:gd name="connsiteY6" fmla="*/ 142877 h 6553200"/>
                  <a:gd name="connsiteX7" fmla="*/ 1143000 w 1143000"/>
                  <a:gd name="connsiteY7" fmla="*/ 6410325 h 6553200"/>
                  <a:gd name="connsiteX8" fmla="*/ 653143 w 1143000"/>
                  <a:gd name="connsiteY8" fmla="*/ 6551735 h 6553200"/>
                  <a:gd name="connsiteX9" fmla="*/ 489857 w 1143000"/>
                  <a:gd name="connsiteY9" fmla="*/ 6551735 h 6553200"/>
                  <a:gd name="connsiteX10" fmla="*/ 0 w 1143000"/>
                  <a:gd name="connsiteY10" fmla="*/ 6410325 h 6553200"/>
                  <a:gd name="connsiteX11" fmla="*/ 0 w 1143000"/>
                  <a:gd name="connsiteY11" fmla="*/ 142875 h 6553200"/>
                  <a:gd name="connsiteX0" fmla="*/ 1 w 1143003"/>
                  <a:gd name="connsiteY0" fmla="*/ 143363 h 6554177"/>
                  <a:gd name="connsiteX1" fmla="*/ 571501 w 1143003"/>
                  <a:gd name="connsiteY1" fmla="*/ 286239 h 6554177"/>
                  <a:gd name="connsiteX2" fmla="*/ 1143001 w 1143003"/>
                  <a:gd name="connsiteY2" fmla="*/ 143365 h 6554177"/>
                  <a:gd name="connsiteX3" fmla="*/ 1143001 w 1143003"/>
                  <a:gd name="connsiteY3" fmla="*/ 6410813 h 6554177"/>
                  <a:gd name="connsiteX4" fmla="*/ 653144 w 1143003"/>
                  <a:gd name="connsiteY4" fmla="*/ 6552223 h 6554177"/>
                  <a:gd name="connsiteX5" fmla="*/ 489858 w 1143003"/>
                  <a:gd name="connsiteY5" fmla="*/ 6552223 h 6554177"/>
                  <a:gd name="connsiteX6" fmla="*/ 1 w 1143003"/>
                  <a:gd name="connsiteY6" fmla="*/ 6410813 h 6554177"/>
                  <a:gd name="connsiteX7" fmla="*/ 1 w 1143003"/>
                  <a:gd name="connsiteY7" fmla="*/ 143363 h 6554177"/>
                  <a:gd name="connsiteX0" fmla="*/ 1 w 1143003"/>
                  <a:gd name="connsiteY0" fmla="*/ 143363 h 6554177"/>
                  <a:gd name="connsiteX1" fmla="*/ 489858 w 1143003"/>
                  <a:gd name="connsiteY1" fmla="*/ 1954 h 6554177"/>
                  <a:gd name="connsiteX2" fmla="*/ 653144 w 1143003"/>
                  <a:gd name="connsiteY2" fmla="*/ 1954 h 6554177"/>
                  <a:gd name="connsiteX3" fmla="*/ 1143001 w 1143003"/>
                  <a:gd name="connsiteY3" fmla="*/ 143365 h 6554177"/>
                  <a:gd name="connsiteX4" fmla="*/ 653144 w 1143003"/>
                  <a:gd name="connsiteY4" fmla="*/ 284775 h 6554177"/>
                  <a:gd name="connsiteX5" fmla="*/ 489858 w 1143003"/>
                  <a:gd name="connsiteY5" fmla="*/ 284775 h 6554177"/>
                  <a:gd name="connsiteX6" fmla="*/ 1 w 1143003"/>
                  <a:gd name="connsiteY6" fmla="*/ 143365 h 6554177"/>
                  <a:gd name="connsiteX7" fmla="*/ 1 w 1143003"/>
                  <a:gd name="connsiteY7" fmla="*/ 143363 h 6554177"/>
                  <a:gd name="connsiteX0" fmla="*/ 1143001 w 1143003"/>
                  <a:gd name="connsiteY0" fmla="*/ 143363 h 6554177"/>
                  <a:gd name="connsiteX1" fmla="*/ 653144 w 1143003"/>
                  <a:gd name="connsiteY1" fmla="*/ 284773 h 6554177"/>
                  <a:gd name="connsiteX2" fmla="*/ 489858 w 1143003"/>
                  <a:gd name="connsiteY2" fmla="*/ 284773 h 6554177"/>
                  <a:gd name="connsiteX3" fmla="*/ 1 w 1143003"/>
                  <a:gd name="connsiteY3" fmla="*/ 143363 h 6554177"/>
                  <a:gd name="connsiteX4" fmla="*/ 489858 w 1143003"/>
                  <a:gd name="connsiteY4" fmla="*/ 1954 h 6554177"/>
                  <a:gd name="connsiteX5" fmla="*/ 653144 w 1143003"/>
                  <a:gd name="connsiteY5" fmla="*/ 1954 h 6554177"/>
                  <a:gd name="connsiteX6" fmla="*/ 1143001 w 1143003"/>
                  <a:gd name="connsiteY6" fmla="*/ 143365 h 6554177"/>
                  <a:gd name="connsiteX7" fmla="*/ 1143001 w 1143003"/>
                  <a:gd name="connsiteY7" fmla="*/ 6410813 h 6554177"/>
                  <a:gd name="connsiteX8" fmla="*/ 653144 w 1143003"/>
                  <a:gd name="connsiteY8" fmla="*/ 6552223 h 6554177"/>
                  <a:gd name="connsiteX9" fmla="*/ 489858 w 1143003"/>
                  <a:gd name="connsiteY9" fmla="*/ 6552223 h 6554177"/>
                  <a:gd name="connsiteX10" fmla="*/ 1 w 1143003"/>
                  <a:gd name="connsiteY10" fmla="*/ 6410813 h 6554177"/>
                  <a:gd name="connsiteX11" fmla="*/ 1 w 1143003"/>
                  <a:gd name="connsiteY11" fmla="*/ 3886688 h 6554177"/>
                  <a:gd name="connsiteX12" fmla="*/ 1 w 1143003"/>
                  <a:gd name="connsiteY12" fmla="*/ 143363 h 6554177"/>
                  <a:gd name="connsiteX0" fmla="*/ 1 w 1149083"/>
                  <a:gd name="connsiteY0" fmla="*/ 143363 h 6554177"/>
                  <a:gd name="connsiteX1" fmla="*/ 571501 w 1149083"/>
                  <a:gd name="connsiteY1" fmla="*/ 286239 h 6554177"/>
                  <a:gd name="connsiteX2" fmla="*/ 1143001 w 1149083"/>
                  <a:gd name="connsiteY2" fmla="*/ 143365 h 6554177"/>
                  <a:gd name="connsiteX3" fmla="*/ 1143001 w 1149083"/>
                  <a:gd name="connsiteY3" fmla="*/ 6410813 h 6554177"/>
                  <a:gd name="connsiteX4" fmla="*/ 653144 w 1149083"/>
                  <a:gd name="connsiteY4" fmla="*/ 6552223 h 6554177"/>
                  <a:gd name="connsiteX5" fmla="*/ 489858 w 1149083"/>
                  <a:gd name="connsiteY5" fmla="*/ 6552223 h 6554177"/>
                  <a:gd name="connsiteX6" fmla="*/ 1 w 1149083"/>
                  <a:gd name="connsiteY6" fmla="*/ 6410813 h 6554177"/>
                  <a:gd name="connsiteX7" fmla="*/ 1 w 1149083"/>
                  <a:gd name="connsiteY7" fmla="*/ 143363 h 6554177"/>
                  <a:gd name="connsiteX0" fmla="*/ 1 w 1149083"/>
                  <a:gd name="connsiteY0" fmla="*/ 143363 h 6554177"/>
                  <a:gd name="connsiteX1" fmla="*/ 489858 w 1149083"/>
                  <a:gd name="connsiteY1" fmla="*/ 1954 h 6554177"/>
                  <a:gd name="connsiteX2" fmla="*/ 653144 w 1149083"/>
                  <a:gd name="connsiteY2" fmla="*/ 1954 h 6554177"/>
                  <a:gd name="connsiteX3" fmla="*/ 1143001 w 1149083"/>
                  <a:gd name="connsiteY3" fmla="*/ 143365 h 6554177"/>
                  <a:gd name="connsiteX4" fmla="*/ 653144 w 1149083"/>
                  <a:gd name="connsiteY4" fmla="*/ 284775 h 6554177"/>
                  <a:gd name="connsiteX5" fmla="*/ 489858 w 1149083"/>
                  <a:gd name="connsiteY5" fmla="*/ 284775 h 6554177"/>
                  <a:gd name="connsiteX6" fmla="*/ 1 w 1149083"/>
                  <a:gd name="connsiteY6" fmla="*/ 143365 h 6554177"/>
                  <a:gd name="connsiteX7" fmla="*/ 1 w 1149083"/>
                  <a:gd name="connsiteY7" fmla="*/ 143363 h 6554177"/>
                  <a:gd name="connsiteX0" fmla="*/ 1143001 w 1149083"/>
                  <a:gd name="connsiteY0" fmla="*/ 143363 h 6554177"/>
                  <a:gd name="connsiteX1" fmla="*/ 653144 w 1149083"/>
                  <a:gd name="connsiteY1" fmla="*/ 284773 h 6554177"/>
                  <a:gd name="connsiteX2" fmla="*/ 489858 w 1149083"/>
                  <a:gd name="connsiteY2" fmla="*/ 284773 h 6554177"/>
                  <a:gd name="connsiteX3" fmla="*/ 1 w 1149083"/>
                  <a:gd name="connsiteY3" fmla="*/ 143363 h 6554177"/>
                  <a:gd name="connsiteX4" fmla="*/ 489858 w 1149083"/>
                  <a:gd name="connsiteY4" fmla="*/ 1954 h 6554177"/>
                  <a:gd name="connsiteX5" fmla="*/ 653144 w 1149083"/>
                  <a:gd name="connsiteY5" fmla="*/ 1954 h 6554177"/>
                  <a:gd name="connsiteX6" fmla="*/ 1143001 w 1149083"/>
                  <a:gd name="connsiteY6" fmla="*/ 143365 h 6554177"/>
                  <a:gd name="connsiteX7" fmla="*/ 1143002 w 1149083"/>
                  <a:gd name="connsiteY7" fmla="*/ 4953487 h 6554177"/>
                  <a:gd name="connsiteX8" fmla="*/ 1143001 w 1149083"/>
                  <a:gd name="connsiteY8" fmla="*/ 6410813 h 6554177"/>
                  <a:gd name="connsiteX9" fmla="*/ 653144 w 1149083"/>
                  <a:gd name="connsiteY9" fmla="*/ 6552223 h 6554177"/>
                  <a:gd name="connsiteX10" fmla="*/ 489858 w 1149083"/>
                  <a:gd name="connsiteY10" fmla="*/ 6552223 h 6554177"/>
                  <a:gd name="connsiteX11" fmla="*/ 1 w 1149083"/>
                  <a:gd name="connsiteY11" fmla="*/ 6410813 h 6554177"/>
                  <a:gd name="connsiteX12" fmla="*/ 1 w 1149083"/>
                  <a:gd name="connsiteY12" fmla="*/ 3886688 h 6554177"/>
                  <a:gd name="connsiteX13" fmla="*/ 1 w 1149083"/>
                  <a:gd name="connsiteY13" fmla="*/ 143363 h 6554177"/>
                  <a:gd name="connsiteX0" fmla="*/ 1 w 1676402"/>
                  <a:gd name="connsiteY0" fmla="*/ 143363 h 6554177"/>
                  <a:gd name="connsiteX1" fmla="*/ 571501 w 1676402"/>
                  <a:gd name="connsiteY1" fmla="*/ 286239 h 6554177"/>
                  <a:gd name="connsiteX2" fmla="*/ 1143001 w 1676402"/>
                  <a:gd name="connsiteY2" fmla="*/ 143365 h 6554177"/>
                  <a:gd name="connsiteX3" fmla="*/ 1143001 w 1676402"/>
                  <a:gd name="connsiteY3" fmla="*/ 6410813 h 6554177"/>
                  <a:gd name="connsiteX4" fmla="*/ 653144 w 1676402"/>
                  <a:gd name="connsiteY4" fmla="*/ 6552223 h 6554177"/>
                  <a:gd name="connsiteX5" fmla="*/ 489858 w 1676402"/>
                  <a:gd name="connsiteY5" fmla="*/ 6552223 h 6554177"/>
                  <a:gd name="connsiteX6" fmla="*/ 1 w 1676402"/>
                  <a:gd name="connsiteY6" fmla="*/ 6410813 h 6554177"/>
                  <a:gd name="connsiteX7" fmla="*/ 1 w 1676402"/>
                  <a:gd name="connsiteY7" fmla="*/ 143363 h 6554177"/>
                  <a:gd name="connsiteX0" fmla="*/ 1 w 1676402"/>
                  <a:gd name="connsiteY0" fmla="*/ 143363 h 6554177"/>
                  <a:gd name="connsiteX1" fmla="*/ 489858 w 1676402"/>
                  <a:gd name="connsiteY1" fmla="*/ 1954 h 6554177"/>
                  <a:gd name="connsiteX2" fmla="*/ 653144 w 1676402"/>
                  <a:gd name="connsiteY2" fmla="*/ 1954 h 6554177"/>
                  <a:gd name="connsiteX3" fmla="*/ 1143001 w 1676402"/>
                  <a:gd name="connsiteY3" fmla="*/ 143365 h 6554177"/>
                  <a:gd name="connsiteX4" fmla="*/ 653144 w 1676402"/>
                  <a:gd name="connsiteY4" fmla="*/ 284775 h 6554177"/>
                  <a:gd name="connsiteX5" fmla="*/ 489858 w 1676402"/>
                  <a:gd name="connsiteY5" fmla="*/ 284775 h 6554177"/>
                  <a:gd name="connsiteX6" fmla="*/ 1 w 1676402"/>
                  <a:gd name="connsiteY6" fmla="*/ 143365 h 6554177"/>
                  <a:gd name="connsiteX7" fmla="*/ 1 w 1676402"/>
                  <a:gd name="connsiteY7" fmla="*/ 143363 h 6554177"/>
                  <a:gd name="connsiteX0" fmla="*/ 1143001 w 1676402"/>
                  <a:gd name="connsiteY0" fmla="*/ 143363 h 6554177"/>
                  <a:gd name="connsiteX1" fmla="*/ 653144 w 1676402"/>
                  <a:gd name="connsiteY1" fmla="*/ 284773 h 6554177"/>
                  <a:gd name="connsiteX2" fmla="*/ 489858 w 1676402"/>
                  <a:gd name="connsiteY2" fmla="*/ 284773 h 6554177"/>
                  <a:gd name="connsiteX3" fmla="*/ 1 w 1676402"/>
                  <a:gd name="connsiteY3" fmla="*/ 143363 h 6554177"/>
                  <a:gd name="connsiteX4" fmla="*/ 489858 w 1676402"/>
                  <a:gd name="connsiteY4" fmla="*/ 1954 h 6554177"/>
                  <a:gd name="connsiteX5" fmla="*/ 653144 w 1676402"/>
                  <a:gd name="connsiteY5" fmla="*/ 1954 h 6554177"/>
                  <a:gd name="connsiteX6" fmla="*/ 1143001 w 1676402"/>
                  <a:gd name="connsiteY6" fmla="*/ 143365 h 6554177"/>
                  <a:gd name="connsiteX7" fmla="*/ 1676402 w 1676402"/>
                  <a:gd name="connsiteY7" fmla="*/ 4572487 h 6554177"/>
                  <a:gd name="connsiteX8" fmla="*/ 1143002 w 1676402"/>
                  <a:gd name="connsiteY8" fmla="*/ 4953487 h 6554177"/>
                  <a:gd name="connsiteX9" fmla="*/ 1143001 w 1676402"/>
                  <a:gd name="connsiteY9" fmla="*/ 6410813 h 6554177"/>
                  <a:gd name="connsiteX10" fmla="*/ 653144 w 1676402"/>
                  <a:gd name="connsiteY10" fmla="*/ 6552223 h 6554177"/>
                  <a:gd name="connsiteX11" fmla="*/ 489858 w 1676402"/>
                  <a:gd name="connsiteY11" fmla="*/ 6552223 h 6554177"/>
                  <a:gd name="connsiteX12" fmla="*/ 1 w 1676402"/>
                  <a:gd name="connsiteY12" fmla="*/ 6410813 h 6554177"/>
                  <a:gd name="connsiteX13" fmla="*/ 1 w 1676402"/>
                  <a:gd name="connsiteY13" fmla="*/ 3886688 h 6554177"/>
                  <a:gd name="connsiteX14" fmla="*/ 1 w 1676402"/>
                  <a:gd name="connsiteY14" fmla="*/ 143363 h 6554177"/>
                  <a:gd name="connsiteX0" fmla="*/ 1 w 1676402"/>
                  <a:gd name="connsiteY0" fmla="*/ 143363 h 6554177"/>
                  <a:gd name="connsiteX1" fmla="*/ 571501 w 1676402"/>
                  <a:gd name="connsiteY1" fmla="*/ 286239 h 6554177"/>
                  <a:gd name="connsiteX2" fmla="*/ 1143001 w 1676402"/>
                  <a:gd name="connsiteY2" fmla="*/ 143365 h 6554177"/>
                  <a:gd name="connsiteX3" fmla="*/ 1143001 w 1676402"/>
                  <a:gd name="connsiteY3" fmla="*/ 6410813 h 6554177"/>
                  <a:gd name="connsiteX4" fmla="*/ 653144 w 1676402"/>
                  <a:gd name="connsiteY4" fmla="*/ 6552223 h 6554177"/>
                  <a:gd name="connsiteX5" fmla="*/ 489858 w 1676402"/>
                  <a:gd name="connsiteY5" fmla="*/ 6552223 h 6554177"/>
                  <a:gd name="connsiteX6" fmla="*/ 1 w 1676402"/>
                  <a:gd name="connsiteY6" fmla="*/ 6410813 h 6554177"/>
                  <a:gd name="connsiteX7" fmla="*/ 1 w 1676402"/>
                  <a:gd name="connsiteY7" fmla="*/ 143363 h 6554177"/>
                  <a:gd name="connsiteX0" fmla="*/ 1 w 1676402"/>
                  <a:gd name="connsiteY0" fmla="*/ 143363 h 6554177"/>
                  <a:gd name="connsiteX1" fmla="*/ 489858 w 1676402"/>
                  <a:gd name="connsiteY1" fmla="*/ 1954 h 6554177"/>
                  <a:gd name="connsiteX2" fmla="*/ 653144 w 1676402"/>
                  <a:gd name="connsiteY2" fmla="*/ 1954 h 6554177"/>
                  <a:gd name="connsiteX3" fmla="*/ 1143001 w 1676402"/>
                  <a:gd name="connsiteY3" fmla="*/ 143365 h 6554177"/>
                  <a:gd name="connsiteX4" fmla="*/ 653144 w 1676402"/>
                  <a:gd name="connsiteY4" fmla="*/ 284775 h 6554177"/>
                  <a:gd name="connsiteX5" fmla="*/ 489858 w 1676402"/>
                  <a:gd name="connsiteY5" fmla="*/ 284775 h 6554177"/>
                  <a:gd name="connsiteX6" fmla="*/ 1 w 1676402"/>
                  <a:gd name="connsiteY6" fmla="*/ 143365 h 6554177"/>
                  <a:gd name="connsiteX7" fmla="*/ 1 w 1676402"/>
                  <a:gd name="connsiteY7" fmla="*/ 143363 h 6554177"/>
                  <a:gd name="connsiteX0" fmla="*/ 1143001 w 1676402"/>
                  <a:gd name="connsiteY0" fmla="*/ 143363 h 6554177"/>
                  <a:gd name="connsiteX1" fmla="*/ 653144 w 1676402"/>
                  <a:gd name="connsiteY1" fmla="*/ 284773 h 6554177"/>
                  <a:gd name="connsiteX2" fmla="*/ 489858 w 1676402"/>
                  <a:gd name="connsiteY2" fmla="*/ 284773 h 6554177"/>
                  <a:gd name="connsiteX3" fmla="*/ 1 w 1676402"/>
                  <a:gd name="connsiteY3" fmla="*/ 143363 h 6554177"/>
                  <a:gd name="connsiteX4" fmla="*/ 489858 w 1676402"/>
                  <a:gd name="connsiteY4" fmla="*/ 1954 h 6554177"/>
                  <a:gd name="connsiteX5" fmla="*/ 653144 w 1676402"/>
                  <a:gd name="connsiteY5" fmla="*/ 1954 h 6554177"/>
                  <a:gd name="connsiteX6" fmla="*/ 1143001 w 1676402"/>
                  <a:gd name="connsiteY6" fmla="*/ 143365 h 6554177"/>
                  <a:gd name="connsiteX7" fmla="*/ 1676402 w 1676402"/>
                  <a:gd name="connsiteY7" fmla="*/ 4572487 h 6554177"/>
                  <a:gd name="connsiteX8" fmla="*/ 1143002 w 1676402"/>
                  <a:gd name="connsiteY8" fmla="*/ 4953487 h 6554177"/>
                  <a:gd name="connsiteX9" fmla="*/ 1143001 w 1676402"/>
                  <a:gd name="connsiteY9" fmla="*/ 6410813 h 6554177"/>
                  <a:gd name="connsiteX10" fmla="*/ 653144 w 1676402"/>
                  <a:gd name="connsiteY10" fmla="*/ 6552223 h 6554177"/>
                  <a:gd name="connsiteX11" fmla="*/ 489858 w 1676402"/>
                  <a:gd name="connsiteY11" fmla="*/ 6552223 h 6554177"/>
                  <a:gd name="connsiteX12" fmla="*/ 1 w 1676402"/>
                  <a:gd name="connsiteY12" fmla="*/ 6410813 h 6554177"/>
                  <a:gd name="connsiteX13" fmla="*/ 1 w 1676402"/>
                  <a:gd name="connsiteY13" fmla="*/ 3886688 h 6554177"/>
                  <a:gd name="connsiteX14" fmla="*/ 1 w 1676402"/>
                  <a:gd name="connsiteY14" fmla="*/ 143363 h 6554177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1371604 w 1676402"/>
                  <a:gd name="connsiteY3" fmla="*/ 32501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381001 w 1676402"/>
                  <a:gd name="connsiteY3" fmla="*/ 34025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1143001 w 1676402"/>
                  <a:gd name="connsiteY3" fmla="*/ 52313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1143001 w 4424153"/>
                  <a:gd name="connsiteY3" fmla="*/ 714375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1143001 w 4424153"/>
                  <a:gd name="connsiteY0" fmla="*/ 714373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1143001 w 4424153"/>
                  <a:gd name="connsiteY3" fmla="*/ 714375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3276601 w 4424153"/>
                  <a:gd name="connsiteY3" fmla="*/ 2019298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3276601 w 4424153"/>
                  <a:gd name="connsiteY0" fmla="*/ 2019298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3276601 w 4424153"/>
                  <a:gd name="connsiteY7" fmla="*/ 2019298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3276601 w 4424153"/>
                  <a:gd name="connsiteY3" fmla="*/ 2019298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805543 w 4679950"/>
                  <a:gd name="connsiteY2" fmla="*/ 1954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805543 w 4679950"/>
                  <a:gd name="connsiteY5" fmla="*/ 1954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805543 w 4679950"/>
                  <a:gd name="connsiteY2" fmla="*/ 1954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4114802 w 4679950"/>
                  <a:gd name="connsiteY2" fmla="*/ 1295889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4114802 w 4679950"/>
                  <a:gd name="connsiteY2" fmla="*/ 1295889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3886202 w 4679950"/>
                  <a:gd name="connsiteY4" fmla="*/ 1295889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805543 w 4679950"/>
                  <a:gd name="connsiteY1" fmla="*/ 216021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6081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4038602 w 4679950"/>
                  <a:gd name="connsiteY4" fmla="*/ 1531937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4114802 w 4679950"/>
                  <a:gd name="connsiteY4" fmla="*/ 1531937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 w 4699001"/>
                  <a:gd name="connsiteY0" fmla="*/ 0 h 6410814"/>
                  <a:gd name="connsiteX1" fmla="*/ 3810003 w 4699001"/>
                  <a:gd name="connsiteY1" fmla="*/ 1457326 h 6410814"/>
                  <a:gd name="connsiteX2" fmla="*/ 4343401 w 4699001"/>
                  <a:gd name="connsiteY2" fmla="*/ 1304925 h 6410814"/>
                  <a:gd name="connsiteX3" fmla="*/ 1676401 w 4699001"/>
                  <a:gd name="connsiteY3" fmla="*/ 4429125 h 6410814"/>
                  <a:gd name="connsiteX4" fmla="*/ 1143001 w 4699001"/>
                  <a:gd name="connsiteY4" fmla="*/ 4810125 h 6410814"/>
                  <a:gd name="connsiteX5" fmla="*/ 1143001 w 4699001"/>
                  <a:gd name="connsiteY5" fmla="*/ 6267450 h 6410814"/>
                  <a:gd name="connsiteX6" fmla="*/ 653144 w 4699001"/>
                  <a:gd name="connsiteY6" fmla="*/ 6408860 h 6410814"/>
                  <a:gd name="connsiteX7" fmla="*/ 489858 w 4699001"/>
                  <a:gd name="connsiteY7" fmla="*/ 6408860 h 6410814"/>
                  <a:gd name="connsiteX8" fmla="*/ 1 w 4699001"/>
                  <a:gd name="connsiteY8" fmla="*/ 6267450 h 6410814"/>
                  <a:gd name="connsiteX9" fmla="*/ 1 w 4699001"/>
                  <a:gd name="connsiteY9" fmla="*/ 0 h 6410814"/>
                  <a:gd name="connsiteX0" fmla="*/ 3276601 w 4699001"/>
                  <a:gd name="connsiteY0" fmla="*/ 1304925 h 6410814"/>
                  <a:gd name="connsiteX1" fmla="*/ 3810003 w 4699001"/>
                  <a:gd name="connsiteY1" fmla="*/ 1152526 h 6410814"/>
                  <a:gd name="connsiteX2" fmla="*/ 3962403 w 4699001"/>
                  <a:gd name="connsiteY2" fmla="*/ 1152526 h 6410814"/>
                  <a:gd name="connsiteX3" fmla="*/ 4343401 w 4699001"/>
                  <a:gd name="connsiteY3" fmla="*/ 1304925 h 6410814"/>
                  <a:gd name="connsiteX4" fmla="*/ 3962403 w 4699001"/>
                  <a:gd name="connsiteY4" fmla="*/ 1457326 h 6410814"/>
                  <a:gd name="connsiteX5" fmla="*/ 489858 w 4699001"/>
                  <a:gd name="connsiteY5" fmla="*/ 141412 h 6410814"/>
                  <a:gd name="connsiteX6" fmla="*/ 1 w 4699001"/>
                  <a:gd name="connsiteY6" fmla="*/ 2 h 6410814"/>
                  <a:gd name="connsiteX7" fmla="*/ 3276601 w 4699001"/>
                  <a:gd name="connsiteY7" fmla="*/ 1304925 h 6410814"/>
                  <a:gd name="connsiteX0" fmla="*/ 4343401 w 4699001"/>
                  <a:gd name="connsiteY0" fmla="*/ 1304925 h 6410814"/>
                  <a:gd name="connsiteX1" fmla="*/ 3962403 w 4699001"/>
                  <a:gd name="connsiteY1" fmla="*/ 1457326 h 6410814"/>
                  <a:gd name="connsiteX2" fmla="*/ 489858 w 4699001"/>
                  <a:gd name="connsiteY2" fmla="*/ 141410 h 6410814"/>
                  <a:gd name="connsiteX3" fmla="*/ 3276601 w 4699001"/>
                  <a:gd name="connsiteY3" fmla="*/ 1304925 h 6410814"/>
                  <a:gd name="connsiteX4" fmla="*/ 3733803 w 4699001"/>
                  <a:gd name="connsiteY4" fmla="*/ 1152526 h 6410814"/>
                  <a:gd name="connsiteX5" fmla="*/ 3962403 w 4699001"/>
                  <a:gd name="connsiteY5" fmla="*/ 1152526 h 6410814"/>
                  <a:gd name="connsiteX6" fmla="*/ 4343404 w 4699001"/>
                  <a:gd name="connsiteY6" fmla="*/ 1304926 h 6410814"/>
                  <a:gd name="connsiteX7" fmla="*/ 1676402 w 4699001"/>
                  <a:gd name="connsiteY7" fmla="*/ 4429124 h 6410814"/>
                  <a:gd name="connsiteX8" fmla="*/ 1143002 w 4699001"/>
                  <a:gd name="connsiteY8" fmla="*/ 4810124 h 6410814"/>
                  <a:gd name="connsiteX9" fmla="*/ 1143001 w 4699001"/>
                  <a:gd name="connsiteY9" fmla="*/ 6267450 h 6410814"/>
                  <a:gd name="connsiteX10" fmla="*/ 653144 w 4699001"/>
                  <a:gd name="connsiteY10" fmla="*/ 6408860 h 6410814"/>
                  <a:gd name="connsiteX11" fmla="*/ 489858 w 4699001"/>
                  <a:gd name="connsiteY11" fmla="*/ 6408860 h 6410814"/>
                  <a:gd name="connsiteX12" fmla="*/ 1 w 4699001"/>
                  <a:gd name="connsiteY12" fmla="*/ 6267450 h 6410814"/>
                  <a:gd name="connsiteX13" fmla="*/ 1 w 4699001"/>
                  <a:gd name="connsiteY13" fmla="*/ 3743325 h 6410814"/>
                  <a:gd name="connsiteX14" fmla="*/ 3276601 w 46990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489858 w 4711701"/>
                  <a:gd name="connsiteY2" fmla="*/ 141410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6576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3733802 w 4711701"/>
                  <a:gd name="connsiteY5" fmla="*/ 1457325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3733802 w 4711701"/>
                  <a:gd name="connsiteY5" fmla="*/ 1457325 h 6410814"/>
                  <a:gd name="connsiteX6" fmla="*/ 3276602 w 4711701"/>
                  <a:gd name="connsiteY6" fmla="*/ 1304925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3276602 w 4711701"/>
                  <a:gd name="connsiteY0" fmla="*/ 495300 h 5601189"/>
                  <a:gd name="connsiteX1" fmla="*/ 3886202 w 4711701"/>
                  <a:gd name="connsiteY1" fmla="*/ 647700 h 5601189"/>
                  <a:gd name="connsiteX2" fmla="*/ 4343401 w 4711701"/>
                  <a:gd name="connsiteY2" fmla="*/ 495300 h 5601189"/>
                  <a:gd name="connsiteX3" fmla="*/ 1676401 w 4711701"/>
                  <a:gd name="connsiteY3" fmla="*/ 3619500 h 5601189"/>
                  <a:gd name="connsiteX4" fmla="*/ 1143001 w 4711701"/>
                  <a:gd name="connsiteY4" fmla="*/ 4000500 h 5601189"/>
                  <a:gd name="connsiteX5" fmla="*/ 1143001 w 4711701"/>
                  <a:gd name="connsiteY5" fmla="*/ 5457825 h 5601189"/>
                  <a:gd name="connsiteX6" fmla="*/ 653144 w 4711701"/>
                  <a:gd name="connsiteY6" fmla="*/ 5599235 h 5601189"/>
                  <a:gd name="connsiteX7" fmla="*/ 489858 w 4711701"/>
                  <a:gd name="connsiteY7" fmla="*/ 5599235 h 5601189"/>
                  <a:gd name="connsiteX8" fmla="*/ 1 w 4711701"/>
                  <a:gd name="connsiteY8" fmla="*/ 5457825 h 5601189"/>
                  <a:gd name="connsiteX9" fmla="*/ 3276602 w 4711701"/>
                  <a:gd name="connsiteY9" fmla="*/ 495300 h 5601189"/>
                  <a:gd name="connsiteX0" fmla="*/ 3276601 w 4711701"/>
                  <a:gd name="connsiteY0" fmla="*/ 495300 h 5601189"/>
                  <a:gd name="connsiteX1" fmla="*/ 3810003 w 4711701"/>
                  <a:gd name="connsiteY1" fmla="*/ 342901 h 5601189"/>
                  <a:gd name="connsiteX2" fmla="*/ 3962403 w 4711701"/>
                  <a:gd name="connsiteY2" fmla="*/ 342901 h 5601189"/>
                  <a:gd name="connsiteX3" fmla="*/ 4343401 w 4711701"/>
                  <a:gd name="connsiteY3" fmla="*/ 495300 h 5601189"/>
                  <a:gd name="connsiteX4" fmla="*/ 3962403 w 4711701"/>
                  <a:gd name="connsiteY4" fmla="*/ 647701 h 5601189"/>
                  <a:gd name="connsiteX5" fmla="*/ 3733802 w 4711701"/>
                  <a:gd name="connsiteY5" fmla="*/ 647700 h 5601189"/>
                  <a:gd name="connsiteX6" fmla="*/ 3276602 w 4711701"/>
                  <a:gd name="connsiteY6" fmla="*/ 495300 h 5601189"/>
                  <a:gd name="connsiteX7" fmla="*/ 3276601 w 4711701"/>
                  <a:gd name="connsiteY7" fmla="*/ 495300 h 5601189"/>
                  <a:gd name="connsiteX0" fmla="*/ 4343401 w 4711701"/>
                  <a:gd name="connsiteY0" fmla="*/ 495300 h 5601189"/>
                  <a:gd name="connsiteX1" fmla="*/ 3962403 w 4711701"/>
                  <a:gd name="connsiteY1" fmla="*/ 647701 h 5601189"/>
                  <a:gd name="connsiteX2" fmla="*/ 3733802 w 4711701"/>
                  <a:gd name="connsiteY2" fmla="*/ 647700 h 5601189"/>
                  <a:gd name="connsiteX3" fmla="*/ 3276601 w 4711701"/>
                  <a:gd name="connsiteY3" fmla="*/ 495300 h 5601189"/>
                  <a:gd name="connsiteX4" fmla="*/ 3733803 w 4711701"/>
                  <a:gd name="connsiteY4" fmla="*/ 342901 h 5601189"/>
                  <a:gd name="connsiteX5" fmla="*/ 3962403 w 4711701"/>
                  <a:gd name="connsiteY5" fmla="*/ 342901 h 5601189"/>
                  <a:gd name="connsiteX6" fmla="*/ 4343404 w 4711701"/>
                  <a:gd name="connsiteY6" fmla="*/ 495301 h 5601189"/>
                  <a:gd name="connsiteX7" fmla="*/ 1676402 w 4711701"/>
                  <a:gd name="connsiteY7" fmla="*/ 3619499 h 5601189"/>
                  <a:gd name="connsiteX8" fmla="*/ 1143002 w 4711701"/>
                  <a:gd name="connsiteY8" fmla="*/ 4000499 h 5601189"/>
                  <a:gd name="connsiteX9" fmla="*/ 1143001 w 4711701"/>
                  <a:gd name="connsiteY9" fmla="*/ 5457825 h 5601189"/>
                  <a:gd name="connsiteX10" fmla="*/ 653144 w 4711701"/>
                  <a:gd name="connsiteY10" fmla="*/ 5599235 h 5601189"/>
                  <a:gd name="connsiteX11" fmla="*/ 489858 w 4711701"/>
                  <a:gd name="connsiteY11" fmla="*/ 5599235 h 5601189"/>
                  <a:gd name="connsiteX12" fmla="*/ 1 w 4711701"/>
                  <a:gd name="connsiteY12" fmla="*/ 5457825 h 5601189"/>
                  <a:gd name="connsiteX13" fmla="*/ 1 w 4711701"/>
                  <a:gd name="connsiteY13" fmla="*/ 2933700 h 5601189"/>
                  <a:gd name="connsiteX14" fmla="*/ 3276601 w 4711701"/>
                  <a:gd name="connsiteY14" fmla="*/ 495300 h 5601189"/>
                  <a:gd name="connsiteX0" fmla="*/ 3276602 w 4787901"/>
                  <a:gd name="connsiteY0" fmla="*/ 495300 h 5601189"/>
                  <a:gd name="connsiteX1" fmla="*/ 3886202 w 4787901"/>
                  <a:gd name="connsiteY1" fmla="*/ 647700 h 5601189"/>
                  <a:gd name="connsiteX2" fmla="*/ 4343401 w 4787901"/>
                  <a:gd name="connsiteY2" fmla="*/ 495300 h 5601189"/>
                  <a:gd name="connsiteX3" fmla="*/ 1676401 w 4787901"/>
                  <a:gd name="connsiteY3" fmla="*/ 3619500 h 5601189"/>
                  <a:gd name="connsiteX4" fmla="*/ 1143001 w 4787901"/>
                  <a:gd name="connsiteY4" fmla="*/ 4000500 h 5601189"/>
                  <a:gd name="connsiteX5" fmla="*/ 1143001 w 4787901"/>
                  <a:gd name="connsiteY5" fmla="*/ 5457825 h 5601189"/>
                  <a:gd name="connsiteX6" fmla="*/ 653144 w 4787901"/>
                  <a:gd name="connsiteY6" fmla="*/ 5599235 h 5601189"/>
                  <a:gd name="connsiteX7" fmla="*/ 489858 w 4787901"/>
                  <a:gd name="connsiteY7" fmla="*/ 5599235 h 5601189"/>
                  <a:gd name="connsiteX8" fmla="*/ 1 w 4787901"/>
                  <a:gd name="connsiteY8" fmla="*/ 5457825 h 5601189"/>
                  <a:gd name="connsiteX9" fmla="*/ 3276602 w 4787901"/>
                  <a:gd name="connsiteY9" fmla="*/ 495300 h 5601189"/>
                  <a:gd name="connsiteX0" fmla="*/ 3276601 w 4787901"/>
                  <a:gd name="connsiteY0" fmla="*/ 495300 h 5601189"/>
                  <a:gd name="connsiteX1" fmla="*/ 3810003 w 4787901"/>
                  <a:gd name="connsiteY1" fmla="*/ 342901 h 5601189"/>
                  <a:gd name="connsiteX2" fmla="*/ 3962403 w 4787901"/>
                  <a:gd name="connsiteY2" fmla="*/ 342901 h 5601189"/>
                  <a:gd name="connsiteX3" fmla="*/ 4343401 w 4787901"/>
                  <a:gd name="connsiteY3" fmla="*/ 495300 h 5601189"/>
                  <a:gd name="connsiteX4" fmla="*/ 3962403 w 4787901"/>
                  <a:gd name="connsiteY4" fmla="*/ 647701 h 5601189"/>
                  <a:gd name="connsiteX5" fmla="*/ 3733802 w 4787901"/>
                  <a:gd name="connsiteY5" fmla="*/ 647700 h 5601189"/>
                  <a:gd name="connsiteX6" fmla="*/ 3276602 w 4787901"/>
                  <a:gd name="connsiteY6" fmla="*/ 495300 h 5601189"/>
                  <a:gd name="connsiteX7" fmla="*/ 3276601 w 4787901"/>
                  <a:gd name="connsiteY7" fmla="*/ 495300 h 5601189"/>
                  <a:gd name="connsiteX0" fmla="*/ 4343401 w 4787901"/>
                  <a:gd name="connsiteY0" fmla="*/ 495300 h 5601189"/>
                  <a:gd name="connsiteX1" fmla="*/ 3962403 w 4787901"/>
                  <a:gd name="connsiteY1" fmla="*/ 647701 h 5601189"/>
                  <a:gd name="connsiteX2" fmla="*/ 3733802 w 4787901"/>
                  <a:gd name="connsiteY2" fmla="*/ 647700 h 5601189"/>
                  <a:gd name="connsiteX3" fmla="*/ 3276601 w 4787901"/>
                  <a:gd name="connsiteY3" fmla="*/ 495300 h 5601189"/>
                  <a:gd name="connsiteX4" fmla="*/ 3733803 w 4787901"/>
                  <a:gd name="connsiteY4" fmla="*/ 342901 h 5601189"/>
                  <a:gd name="connsiteX5" fmla="*/ 3962403 w 4787901"/>
                  <a:gd name="connsiteY5" fmla="*/ 342901 h 5601189"/>
                  <a:gd name="connsiteX6" fmla="*/ 4343404 w 4787901"/>
                  <a:gd name="connsiteY6" fmla="*/ 495301 h 5601189"/>
                  <a:gd name="connsiteX7" fmla="*/ 4343401 w 4787901"/>
                  <a:gd name="connsiteY7" fmla="*/ 2857499 h 5601189"/>
                  <a:gd name="connsiteX8" fmla="*/ 1676402 w 4787901"/>
                  <a:gd name="connsiteY8" fmla="*/ 3619499 h 5601189"/>
                  <a:gd name="connsiteX9" fmla="*/ 1143002 w 4787901"/>
                  <a:gd name="connsiteY9" fmla="*/ 4000499 h 5601189"/>
                  <a:gd name="connsiteX10" fmla="*/ 1143001 w 4787901"/>
                  <a:gd name="connsiteY10" fmla="*/ 5457825 h 5601189"/>
                  <a:gd name="connsiteX11" fmla="*/ 653144 w 4787901"/>
                  <a:gd name="connsiteY11" fmla="*/ 5599235 h 5601189"/>
                  <a:gd name="connsiteX12" fmla="*/ 489858 w 4787901"/>
                  <a:gd name="connsiteY12" fmla="*/ 5599235 h 5601189"/>
                  <a:gd name="connsiteX13" fmla="*/ 1 w 4787901"/>
                  <a:gd name="connsiteY13" fmla="*/ 5457825 h 5601189"/>
                  <a:gd name="connsiteX14" fmla="*/ 1 w 4787901"/>
                  <a:gd name="connsiteY14" fmla="*/ 2933700 h 5601189"/>
                  <a:gd name="connsiteX15" fmla="*/ 3276601 w 4787901"/>
                  <a:gd name="connsiteY15" fmla="*/ 495300 h 5601189"/>
                  <a:gd name="connsiteX0" fmla="*/ 3276602 w 4787901"/>
                  <a:gd name="connsiteY0" fmla="*/ 381000 h 5486889"/>
                  <a:gd name="connsiteX1" fmla="*/ 3886202 w 4787901"/>
                  <a:gd name="connsiteY1" fmla="*/ 533400 h 5486889"/>
                  <a:gd name="connsiteX2" fmla="*/ 4343401 w 4787901"/>
                  <a:gd name="connsiteY2" fmla="*/ 381000 h 5486889"/>
                  <a:gd name="connsiteX3" fmla="*/ 4343401 w 4787901"/>
                  <a:gd name="connsiteY3" fmla="*/ 2819399 h 5486889"/>
                  <a:gd name="connsiteX4" fmla="*/ 1676401 w 4787901"/>
                  <a:gd name="connsiteY4" fmla="*/ 3505200 h 5486889"/>
                  <a:gd name="connsiteX5" fmla="*/ 1143001 w 4787901"/>
                  <a:gd name="connsiteY5" fmla="*/ 3886200 h 5486889"/>
                  <a:gd name="connsiteX6" fmla="*/ 1143001 w 4787901"/>
                  <a:gd name="connsiteY6" fmla="*/ 5343525 h 5486889"/>
                  <a:gd name="connsiteX7" fmla="*/ 653144 w 4787901"/>
                  <a:gd name="connsiteY7" fmla="*/ 5484935 h 5486889"/>
                  <a:gd name="connsiteX8" fmla="*/ 489858 w 4787901"/>
                  <a:gd name="connsiteY8" fmla="*/ 5484935 h 5486889"/>
                  <a:gd name="connsiteX9" fmla="*/ 1 w 4787901"/>
                  <a:gd name="connsiteY9" fmla="*/ 5343525 h 5486889"/>
                  <a:gd name="connsiteX10" fmla="*/ 3276602 w 4787901"/>
                  <a:gd name="connsiteY10" fmla="*/ 381000 h 5486889"/>
                  <a:gd name="connsiteX0" fmla="*/ 3276601 w 4787901"/>
                  <a:gd name="connsiteY0" fmla="*/ 381000 h 5486889"/>
                  <a:gd name="connsiteX1" fmla="*/ 3810003 w 4787901"/>
                  <a:gd name="connsiteY1" fmla="*/ 228601 h 5486889"/>
                  <a:gd name="connsiteX2" fmla="*/ 3962403 w 4787901"/>
                  <a:gd name="connsiteY2" fmla="*/ 228601 h 5486889"/>
                  <a:gd name="connsiteX3" fmla="*/ 4343401 w 4787901"/>
                  <a:gd name="connsiteY3" fmla="*/ 381000 h 5486889"/>
                  <a:gd name="connsiteX4" fmla="*/ 3962403 w 4787901"/>
                  <a:gd name="connsiteY4" fmla="*/ 533401 h 5486889"/>
                  <a:gd name="connsiteX5" fmla="*/ 3733802 w 4787901"/>
                  <a:gd name="connsiteY5" fmla="*/ 533400 h 5486889"/>
                  <a:gd name="connsiteX6" fmla="*/ 3276602 w 4787901"/>
                  <a:gd name="connsiteY6" fmla="*/ 381000 h 5486889"/>
                  <a:gd name="connsiteX7" fmla="*/ 3276601 w 4787901"/>
                  <a:gd name="connsiteY7" fmla="*/ 381000 h 5486889"/>
                  <a:gd name="connsiteX0" fmla="*/ 4343401 w 4787901"/>
                  <a:gd name="connsiteY0" fmla="*/ 381000 h 5486889"/>
                  <a:gd name="connsiteX1" fmla="*/ 3962403 w 4787901"/>
                  <a:gd name="connsiteY1" fmla="*/ 533401 h 5486889"/>
                  <a:gd name="connsiteX2" fmla="*/ 3733802 w 4787901"/>
                  <a:gd name="connsiteY2" fmla="*/ 533400 h 5486889"/>
                  <a:gd name="connsiteX3" fmla="*/ 3276601 w 4787901"/>
                  <a:gd name="connsiteY3" fmla="*/ 381000 h 5486889"/>
                  <a:gd name="connsiteX4" fmla="*/ 3733803 w 4787901"/>
                  <a:gd name="connsiteY4" fmla="*/ 228601 h 5486889"/>
                  <a:gd name="connsiteX5" fmla="*/ 3962403 w 4787901"/>
                  <a:gd name="connsiteY5" fmla="*/ 228601 h 5486889"/>
                  <a:gd name="connsiteX6" fmla="*/ 4343404 w 4787901"/>
                  <a:gd name="connsiteY6" fmla="*/ 381001 h 5486889"/>
                  <a:gd name="connsiteX7" fmla="*/ 4343401 w 4787901"/>
                  <a:gd name="connsiteY7" fmla="*/ 2743199 h 5486889"/>
                  <a:gd name="connsiteX8" fmla="*/ 1676402 w 4787901"/>
                  <a:gd name="connsiteY8" fmla="*/ 3505199 h 5486889"/>
                  <a:gd name="connsiteX9" fmla="*/ 1143002 w 4787901"/>
                  <a:gd name="connsiteY9" fmla="*/ 3886199 h 5486889"/>
                  <a:gd name="connsiteX10" fmla="*/ 1143001 w 4787901"/>
                  <a:gd name="connsiteY10" fmla="*/ 5343525 h 5486889"/>
                  <a:gd name="connsiteX11" fmla="*/ 653144 w 4787901"/>
                  <a:gd name="connsiteY11" fmla="*/ 5484935 h 5486889"/>
                  <a:gd name="connsiteX12" fmla="*/ 489858 w 4787901"/>
                  <a:gd name="connsiteY12" fmla="*/ 5484935 h 5486889"/>
                  <a:gd name="connsiteX13" fmla="*/ 1 w 4787901"/>
                  <a:gd name="connsiteY13" fmla="*/ 5343525 h 5486889"/>
                  <a:gd name="connsiteX14" fmla="*/ 1 w 4787901"/>
                  <a:gd name="connsiteY14" fmla="*/ 2819400 h 5486889"/>
                  <a:gd name="connsiteX15" fmla="*/ 3276601 w 4787901"/>
                  <a:gd name="connsiteY15" fmla="*/ 381000 h 54868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1676401 w 4787901"/>
                  <a:gd name="connsiteY4" fmla="*/ 3492500 h 5474189"/>
                  <a:gd name="connsiteX5" fmla="*/ 1143001 w 4787901"/>
                  <a:gd name="connsiteY5" fmla="*/ 3873500 h 5474189"/>
                  <a:gd name="connsiteX6" fmla="*/ 1143001 w 4787901"/>
                  <a:gd name="connsiteY6" fmla="*/ 5330825 h 5474189"/>
                  <a:gd name="connsiteX7" fmla="*/ 653144 w 4787901"/>
                  <a:gd name="connsiteY7" fmla="*/ 5472235 h 5474189"/>
                  <a:gd name="connsiteX8" fmla="*/ 489858 w 4787901"/>
                  <a:gd name="connsiteY8" fmla="*/ 5472235 h 5474189"/>
                  <a:gd name="connsiteX9" fmla="*/ 1 w 4787901"/>
                  <a:gd name="connsiteY9" fmla="*/ 5330825 h 5474189"/>
                  <a:gd name="connsiteX10" fmla="*/ 3276602 w 4787901"/>
                  <a:gd name="connsiteY10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1676402 w 4787901"/>
                  <a:gd name="connsiteY8" fmla="*/ 3492499 h 5474189"/>
                  <a:gd name="connsiteX9" fmla="*/ 1143002 w 4787901"/>
                  <a:gd name="connsiteY9" fmla="*/ 3873499 h 5474189"/>
                  <a:gd name="connsiteX10" fmla="*/ 1143001 w 4787901"/>
                  <a:gd name="connsiteY10" fmla="*/ 5330825 h 5474189"/>
                  <a:gd name="connsiteX11" fmla="*/ 653144 w 4787901"/>
                  <a:gd name="connsiteY11" fmla="*/ 5472235 h 5474189"/>
                  <a:gd name="connsiteX12" fmla="*/ 489858 w 4787901"/>
                  <a:gd name="connsiteY12" fmla="*/ 5472235 h 5474189"/>
                  <a:gd name="connsiteX13" fmla="*/ 1 w 4787901"/>
                  <a:gd name="connsiteY13" fmla="*/ 5330825 h 5474189"/>
                  <a:gd name="connsiteX14" fmla="*/ 1 w 4787901"/>
                  <a:gd name="connsiteY14" fmla="*/ 2806700 h 5474189"/>
                  <a:gd name="connsiteX15" fmla="*/ 3276601 w 4787901"/>
                  <a:gd name="connsiteY15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1676401 w 4787901"/>
                  <a:gd name="connsiteY4" fmla="*/ 3492500 h 5474189"/>
                  <a:gd name="connsiteX5" fmla="*/ 1143001 w 4787901"/>
                  <a:gd name="connsiteY5" fmla="*/ 3873500 h 5474189"/>
                  <a:gd name="connsiteX6" fmla="*/ 1143001 w 4787901"/>
                  <a:gd name="connsiteY6" fmla="*/ 5330825 h 5474189"/>
                  <a:gd name="connsiteX7" fmla="*/ 653144 w 4787901"/>
                  <a:gd name="connsiteY7" fmla="*/ 5472235 h 5474189"/>
                  <a:gd name="connsiteX8" fmla="*/ 489858 w 4787901"/>
                  <a:gd name="connsiteY8" fmla="*/ 5472235 h 5474189"/>
                  <a:gd name="connsiteX9" fmla="*/ 1 w 4787901"/>
                  <a:gd name="connsiteY9" fmla="*/ 5330825 h 5474189"/>
                  <a:gd name="connsiteX10" fmla="*/ 3276602 w 4787901"/>
                  <a:gd name="connsiteY10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3276602 w 4787901"/>
                  <a:gd name="connsiteY11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2 w 4787901"/>
                  <a:gd name="connsiteY12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2 w 4787901"/>
                  <a:gd name="connsiteY12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2349499 h 5474189"/>
                  <a:gd name="connsiteX17" fmla="*/ 3276601 w 4787901"/>
                  <a:gd name="connsiteY17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1 w 4787901"/>
                  <a:gd name="connsiteY12" fmla="*/ 2349499 h 5474189"/>
                  <a:gd name="connsiteX13" fmla="*/ 3276602 w 4787901"/>
                  <a:gd name="connsiteY13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2349499 h 5474189"/>
                  <a:gd name="connsiteX17" fmla="*/ 3276601 w 4787901"/>
                  <a:gd name="connsiteY17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1 w 4787901"/>
                  <a:gd name="connsiteY12" fmla="*/ 2349499 h 5474189"/>
                  <a:gd name="connsiteX13" fmla="*/ 3276602 w 4787901"/>
                  <a:gd name="connsiteY13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3494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3494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3494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3494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1970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1970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1970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1970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814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733801 w 4787901"/>
                  <a:gd name="connsiteY1" fmla="*/ 977899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733801 w 4787901"/>
                  <a:gd name="connsiteY4" fmla="*/ 977899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733801 w 4787901"/>
                  <a:gd name="connsiteY1" fmla="*/ 977899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5814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5814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5814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191001 w 4787901"/>
                  <a:gd name="connsiteY0" fmla="*/ 749299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191001 w 4787901"/>
                  <a:gd name="connsiteY3" fmla="*/ 749299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191001 w 4787901"/>
                  <a:gd name="connsiteY0" fmla="*/ 749299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292100 h 4940790"/>
                  <a:gd name="connsiteX1" fmla="*/ 3657601 w 4787901"/>
                  <a:gd name="connsiteY1" fmla="*/ 444500 h 4940790"/>
                  <a:gd name="connsiteX2" fmla="*/ 4191001 w 4787901"/>
                  <a:gd name="connsiteY2" fmla="*/ 292100 h 4940790"/>
                  <a:gd name="connsiteX3" fmla="*/ 4343401 w 4787901"/>
                  <a:gd name="connsiteY3" fmla="*/ 2197100 h 4940790"/>
                  <a:gd name="connsiteX4" fmla="*/ 3810001 w 4787901"/>
                  <a:gd name="connsiteY4" fmla="*/ 2959100 h 4940790"/>
                  <a:gd name="connsiteX5" fmla="*/ 1676401 w 4787901"/>
                  <a:gd name="connsiteY5" fmla="*/ 2959101 h 4940790"/>
                  <a:gd name="connsiteX6" fmla="*/ 1143001 w 4787901"/>
                  <a:gd name="connsiteY6" fmla="*/ 3340101 h 4940790"/>
                  <a:gd name="connsiteX7" fmla="*/ 1143001 w 4787901"/>
                  <a:gd name="connsiteY7" fmla="*/ 4797426 h 4940790"/>
                  <a:gd name="connsiteX8" fmla="*/ 653144 w 4787901"/>
                  <a:gd name="connsiteY8" fmla="*/ 4938836 h 4940790"/>
                  <a:gd name="connsiteX9" fmla="*/ 489858 w 4787901"/>
                  <a:gd name="connsiteY9" fmla="*/ 4938836 h 4940790"/>
                  <a:gd name="connsiteX10" fmla="*/ 1 w 4787901"/>
                  <a:gd name="connsiteY10" fmla="*/ 4797426 h 4940790"/>
                  <a:gd name="connsiteX11" fmla="*/ 1 w 4787901"/>
                  <a:gd name="connsiteY11" fmla="*/ 2273300 h 4940790"/>
                  <a:gd name="connsiteX12" fmla="*/ 609601 w 4787901"/>
                  <a:gd name="connsiteY12" fmla="*/ 1968500 h 4940790"/>
                  <a:gd name="connsiteX13" fmla="*/ 2743201 w 4787901"/>
                  <a:gd name="connsiteY13" fmla="*/ 1968500 h 4940790"/>
                  <a:gd name="connsiteX14" fmla="*/ 3276601 w 4787901"/>
                  <a:gd name="connsiteY14" fmla="*/ 1663700 h 4940790"/>
                  <a:gd name="connsiteX15" fmla="*/ 3048001 w 4787901"/>
                  <a:gd name="connsiteY15" fmla="*/ 292100 h 4940790"/>
                  <a:gd name="connsiteX0" fmla="*/ 3048001 w 4787901"/>
                  <a:gd name="connsiteY0" fmla="*/ 292100 h 4940790"/>
                  <a:gd name="connsiteX1" fmla="*/ 3657601 w 4787901"/>
                  <a:gd name="connsiteY1" fmla="*/ 139700 h 4940790"/>
                  <a:gd name="connsiteX2" fmla="*/ 3733801 w 4787901"/>
                  <a:gd name="connsiteY2" fmla="*/ 139700 h 4940790"/>
                  <a:gd name="connsiteX3" fmla="*/ 4191001 w 4787901"/>
                  <a:gd name="connsiteY3" fmla="*/ 292100 h 4940790"/>
                  <a:gd name="connsiteX4" fmla="*/ 3733801 w 4787901"/>
                  <a:gd name="connsiteY4" fmla="*/ 444500 h 4940790"/>
                  <a:gd name="connsiteX5" fmla="*/ 3505201 w 4787901"/>
                  <a:gd name="connsiteY5" fmla="*/ 444500 h 4940790"/>
                  <a:gd name="connsiteX6" fmla="*/ 3048001 w 4787901"/>
                  <a:gd name="connsiteY6" fmla="*/ 292100 h 4940790"/>
                  <a:gd name="connsiteX7" fmla="*/ 3048001 w 4787901"/>
                  <a:gd name="connsiteY7" fmla="*/ 292100 h 4940790"/>
                  <a:gd name="connsiteX0" fmla="*/ 4191001 w 4787901"/>
                  <a:gd name="connsiteY0" fmla="*/ 292100 h 4940790"/>
                  <a:gd name="connsiteX1" fmla="*/ 3733801 w 4787901"/>
                  <a:gd name="connsiteY1" fmla="*/ 444500 h 4940790"/>
                  <a:gd name="connsiteX2" fmla="*/ 3505201 w 4787901"/>
                  <a:gd name="connsiteY2" fmla="*/ 444500 h 4940790"/>
                  <a:gd name="connsiteX3" fmla="*/ 3048001 w 4787901"/>
                  <a:gd name="connsiteY3" fmla="*/ 292100 h 4940790"/>
                  <a:gd name="connsiteX4" fmla="*/ 3505201 w 4787901"/>
                  <a:gd name="connsiteY4" fmla="*/ 139700 h 4940790"/>
                  <a:gd name="connsiteX5" fmla="*/ 3733801 w 4787901"/>
                  <a:gd name="connsiteY5" fmla="*/ 139700 h 4940790"/>
                  <a:gd name="connsiteX6" fmla="*/ 4191001 w 4787901"/>
                  <a:gd name="connsiteY6" fmla="*/ 292100 h 4940790"/>
                  <a:gd name="connsiteX7" fmla="*/ 4343401 w 4787901"/>
                  <a:gd name="connsiteY7" fmla="*/ 2197100 h 4940790"/>
                  <a:gd name="connsiteX8" fmla="*/ 3810001 w 4787901"/>
                  <a:gd name="connsiteY8" fmla="*/ 2959100 h 4940790"/>
                  <a:gd name="connsiteX9" fmla="*/ 1676402 w 4787901"/>
                  <a:gd name="connsiteY9" fmla="*/ 2959100 h 4940790"/>
                  <a:gd name="connsiteX10" fmla="*/ 1143002 w 4787901"/>
                  <a:gd name="connsiteY10" fmla="*/ 3340100 h 4940790"/>
                  <a:gd name="connsiteX11" fmla="*/ 1143001 w 4787901"/>
                  <a:gd name="connsiteY11" fmla="*/ 4797426 h 4940790"/>
                  <a:gd name="connsiteX12" fmla="*/ 653144 w 4787901"/>
                  <a:gd name="connsiteY12" fmla="*/ 4938836 h 4940790"/>
                  <a:gd name="connsiteX13" fmla="*/ 489858 w 4787901"/>
                  <a:gd name="connsiteY13" fmla="*/ 4938836 h 4940790"/>
                  <a:gd name="connsiteX14" fmla="*/ 1 w 4787901"/>
                  <a:gd name="connsiteY14" fmla="*/ 4797426 h 4940790"/>
                  <a:gd name="connsiteX15" fmla="*/ 1 w 4787901"/>
                  <a:gd name="connsiteY15" fmla="*/ 2273301 h 4940790"/>
                  <a:gd name="connsiteX16" fmla="*/ 609601 w 4787901"/>
                  <a:gd name="connsiteY16" fmla="*/ 1968500 h 4940790"/>
                  <a:gd name="connsiteX17" fmla="*/ 2743201 w 4787901"/>
                  <a:gd name="connsiteY17" fmla="*/ 1968500 h 4940790"/>
                  <a:gd name="connsiteX18" fmla="*/ 3276601 w 4787901"/>
                  <a:gd name="connsiteY18" fmla="*/ 1663700 h 4940790"/>
                  <a:gd name="connsiteX19" fmla="*/ 3048001 w 4787901"/>
                  <a:gd name="connsiteY19" fmla="*/ 292100 h 4940790"/>
                  <a:gd name="connsiteX0" fmla="*/ 3048001 w 4635502"/>
                  <a:gd name="connsiteY0" fmla="*/ 292100 h 4940790"/>
                  <a:gd name="connsiteX1" fmla="*/ 3657601 w 4635502"/>
                  <a:gd name="connsiteY1" fmla="*/ 444500 h 4940790"/>
                  <a:gd name="connsiteX2" fmla="*/ 4191001 w 4635502"/>
                  <a:gd name="connsiteY2" fmla="*/ 292100 h 4940790"/>
                  <a:gd name="connsiteX3" fmla="*/ 4343401 w 4635502"/>
                  <a:gd name="connsiteY3" fmla="*/ 2197100 h 4940790"/>
                  <a:gd name="connsiteX4" fmla="*/ 3810001 w 4635502"/>
                  <a:gd name="connsiteY4" fmla="*/ 2959100 h 4940790"/>
                  <a:gd name="connsiteX5" fmla="*/ 1676401 w 4635502"/>
                  <a:gd name="connsiteY5" fmla="*/ 2959101 h 4940790"/>
                  <a:gd name="connsiteX6" fmla="*/ 1143001 w 4635502"/>
                  <a:gd name="connsiteY6" fmla="*/ 3340101 h 4940790"/>
                  <a:gd name="connsiteX7" fmla="*/ 1143001 w 4635502"/>
                  <a:gd name="connsiteY7" fmla="*/ 4797426 h 4940790"/>
                  <a:gd name="connsiteX8" fmla="*/ 653144 w 4635502"/>
                  <a:gd name="connsiteY8" fmla="*/ 4938836 h 4940790"/>
                  <a:gd name="connsiteX9" fmla="*/ 489858 w 4635502"/>
                  <a:gd name="connsiteY9" fmla="*/ 4938836 h 4940790"/>
                  <a:gd name="connsiteX10" fmla="*/ 1 w 4635502"/>
                  <a:gd name="connsiteY10" fmla="*/ 4797426 h 4940790"/>
                  <a:gd name="connsiteX11" fmla="*/ 1 w 4635502"/>
                  <a:gd name="connsiteY11" fmla="*/ 2273300 h 4940790"/>
                  <a:gd name="connsiteX12" fmla="*/ 609601 w 4635502"/>
                  <a:gd name="connsiteY12" fmla="*/ 1968500 h 4940790"/>
                  <a:gd name="connsiteX13" fmla="*/ 2743201 w 4635502"/>
                  <a:gd name="connsiteY13" fmla="*/ 1968500 h 4940790"/>
                  <a:gd name="connsiteX14" fmla="*/ 3276601 w 4635502"/>
                  <a:gd name="connsiteY14" fmla="*/ 1663700 h 4940790"/>
                  <a:gd name="connsiteX15" fmla="*/ 3048001 w 4635502"/>
                  <a:gd name="connsiteY15" fmla="*/ 292100 h 4940790"/>
                  <a:gd name="connsiteX0" fmla="*/ 3048001 w 4635502"/>
                  <a:gd name="connsiteY0" fmla="*/ 292100 h 4940790"/>
                  <a:gd name="connsiteX1" fmla="*/ 3657601 w 4635502"/>
                  <a:gd name="connsiteY1" fmla="*/ 139700 h 4940790"/>
                  <a:gd name="connsiteX2" fmla="*/ 3733801 w 4635502"/>
                  <a:gd name="connsiteY2" fmla="*/ 139700 h 4940790"/>
                  <a:gd name="connsiteX3" fmla="*/ 4191001 w 4635502"/>
                  <a:gd name="connsiteY3" fmla="*/ 292100 h 4940790"/>
                  <a:gd name="connsiteX4" fmla="*/ 3733801 w 4635502"/>
                  <a:gd name="connsiteY4" fmla="*/ 444500 h 4940790"/>
                  <a:gd name="connsiteX5" fmla="*/ 3505201 w 4635502"/>
                  <a:gd name="connsiteY5" fmla="*/ 444500 h 4940790"/>
                  <a:gd name="connsiteX6" fmla="*/ 3048001 w 4635502"/>
                  <a:gd name="connsiteY6" fmla="*/ 292100 h 4940790"/>
                  <a:gd name="connsiteX7" fmla="*/ 3048001 w 4635502"/>
                  <a:gd name="connsiteY7" fmla="*/ 292100 h 4940790"/>
                  <a:gd name="connsiteX0" fmla="*/ 4191001 w 4635502"/>
                  <a:gd name="connsiteY0" fmla="*/ 292100 h 4940790"/>
                  <a:gd name="connsiteX1" fmla="*/ 3733801 w 4635502"/>
                  <a:gd name="connsiteY1" fmla="*/ 444500 h 4940790"/>
                  <a:gd name="connsiteX2" fmla="*/ 3505201 w 4635502"/>
                  <a:gd name="connsiteY2" fmla="*/ 444500 h 4940790"/>
                  <a:gd name="connsiteX3" fmla="*/ 3048001 w 4635502"/>
                  <a:gd name="connsiteY3" fmla="*/ 292100 h 4940790"/>
                  <a:gd name="connsiteX4" fmla="*/ 3505201 w 4635502"/>
                  <a:gd name="connsiteY4" fmla="*/ 139700 h 4940790"/>
                  <a:gd name="connsiteX5" fmla="*/ 3733801 w 4635502"/>
                  <a:gd name="connsiteY5" fmla="*/ 139700 h 4940790"/>
                  <a:gd name="connsiteX6" fmla="*/ 4191001 w 4635502"/>
                  <a:gd name="connsiteY6" fmla="*/ 292100 h 4940790"/>
                  <a:gd name="connsiteX7" fmla="*/ 4191002 w 4635502"/>
                  <a:gd name="connsiteY7" fmla="*/ 2578100 h 4940790"/>
                  <a:gd name="connsiteX8" fmla="*/ 3810001 w 4635502"/>
                  <a:gd name="connsiteY8" fmla="*/ 2959100 h 4940790"/>
                  <a:gd name="connsiteX9" fmla="*/ 1676402 w 4635502"/>
                  <a:gd name="connsiteY9" fmla="*/ 2959100 h 4940790"/>
                  <a:gd name="connsiteX10" fmla="*/ 1143002 w 4635502"/>
                  <a:gd name="connsiteY10" fmla="*/ 3340100 h 4940790"/>
                  <a:gd name="connsiteX11" fmla="*/ 1143001 w 4635502"/>
                  <a:gd name="connsiteY11" fmla="*/ 4797426 h 4940790"/>
                  <a:gd name="connsiteX12" fmla="*/ 653144 w 4635502"/>
                  <a:gd name="connsiteY12" fmla="*/ 4938836 h 4940790"/>
                  <a:gd name="connsiteX13" fmla="*/ 489858 w 4635502"/>
                  <a:gd name="connsiteY13" fmla="*/ 4938836 h 4940790"/>
                  <a:gd name="connsiteX14" fmla="*/ 1 w 4635502"/>
                  <a:gd name="connsiteY14" fmla="*/ 4797426 h 4940790"/>
                  <a:gd name="connsiteX15" fmla="*/ 1 w 4635502"/>
                  <a:gd name="connsiteY15" fmla="*/ 2273301 h 4940790"/>
                  <a:gd name="connsiteX16" fmla="*/ 609601 w 4635502"/>
                  <a:gd name="connsiteY16" fmla="*/ 1968500 h 4940790"/>
                  <a:gd name="connsiteX17" fmla="*/ 2743201 w 4635502"/>
                  <a:gd name="connsiteY17" fmla="*/ 1968500 h 4940790"/>
                  <a:gd name="connsiteX18" fmla="*/ 3276601 w 4635502"/>
                  <a:gd name="connsiteY18" fmla="*/ 1663700 h 4940790"/>
                  <a:gd name="connsiteX19" fmla="*/ 3048001 w 4635502"/>
                  <a:gd name="connsiteY19" fmla="*/ 292100 h 49407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810001 w 4635502"/>
                  <a:gd name="connsiteY4" fmla="*/ 30226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810001 w 4635502"/>
                  <a:gd name="connsiteY8" fmla="*/ 30226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810001 w 4635502"/>
                  <a:gd name="connsiteY4" fmla="*/ 30226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1242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1242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1242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1242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226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226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508000 h 5004290"/>
                  <a:gd name="connsiteX2" fmla="*/ 4191001 w 4292601"/>
                  <a:gd name="connsiteY2" fmla="*/ 355600 h 5004290"/>
                  <a:gd name="connsiteX3" fmla="*/ 4191001 w 4292601"/>
                  <a:gd name="connsiteY3" fmla="*/ 2641600 h 5004290"/>
                  <a:gd name="connsiteX4" fmla="*/ 3581401 w 4292601"/>
                  <a:gd name="connsiteY4" fmla="*/ 3175000 h 5004290"/>
                  <a:gd name="connsiteX5" fmla="*/ 1447801 w 4292601"/>
                  <a:gd name="connsiteY5" fmla="*/ 3175000 h 5004290"/>
                  <a:gd name="connsiteX6" fmla="*/ 1143001 w 4292601"/>
                  <a:gd name="connsiteY6" fmla="*/ 3403601 h 5004290"/>
                  <a:gd name="connsiteX7" fmla="*/ 1143001 w 4292601"/>
                  <a:gd name="connsiteY7" fmla="*/ 4860926 h 5004290"/>
                  <a:gd name="connsiteX8" fmla="*/ 653144 w 4292601"/>
                  <a:gd name="connsiteY8" fmla="*/ 5002336 h 5004290"/>
                  <a:gd name="connsiteX9" fmla="*/ 489858 w 4292601"/>
                  <a:gd name="connsiteY9" fmla="*/ 5002336 h 5004290"/>
                  <a:gd name="connsiteX10" fmla="*/ 1 w 4292601"/>
                  <a:gd name="connsiteY10" fmla="*/ 4860926 h 5004290"/>
                  <a:gd name="connsiteX11" fmla="*/ 1 w 4292601"/>
                  <a:gd name="connsiteY11" fmla="*/ 2336800 h 5004290"/>
                  <a:gd name="connsiteX12" fmla="*/ 609601 w 4292601"/>
                  <a:gd name="connsiteY12" fmla="*/ 2032000 h 5004290"/>
                  <a:gd name="connsiteX13" fmla="*/ 2743201 w 4292601"/>
                  <a:gd name="connsiteY13" fmla="*/ 2032000 h 5004290"/>
                  <a:gd name="connsiteX14" fmla="*/ 3048001 w 4292601"/>
                  <a:gd name="connsiteY14" fmla="*/ 1727200 h 5004290"/>
                  <a:gd name="connsiteX15" fmla="*/ 3048001 w 4292601"/>
                  <a:gd name="connsiteY15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203200 h 5004290"/>
                  <a:gd name="connsiteX2" fmla="*/ 3733801 w 4292601"/>
                  <a:gd name="connsiteY2" fmla="*/ 203200 h 5004290"/>
                  <a:gd name="connsiteX3" fmla="*/ 4191001 w 4292601"/>
                  <a:gd name="connsiteY3" fmla="*/ 355600 h 5004290"/>
                  <a:gd name="connsiteX4" fmla="*/ 3733801 w 4292601"/>
                  <a:gd name="connsiteY4" fmla="*/ 508000 h 5004290"/>
                  <a:gd name="connsiteX5" fmla="*/ 3505201 w 4292601"/>
                  <a:gd name="connsiteY5" fmla="*/ 508000 h 5004290"/>
                  <a:gd name="connsiteX6" fmla="*/ 3048001 w 4292601"/>
                  <a:gd name="connsiteY6" fmla="*/ 355600 h 5004290"/>
                  <a:gd name="connsiteX7" fmla="*/ 3048001 w 4292601"/>
                  <a:gd name="connsiteY7" fmla="*/ 355600 h 5004290"/>
                  <a:gd name="connsiteX0" fmla="*/ 4191001 w 4292601"/>
                  <a:gd name="connsiteY0" fmla="*/ 355600 h 5004290"/>
                  <a:gd name="connsiteX1" fmla="*/ 3733801 w 4292601"/>
                  <a:gd name="connsiteY1" fmla="*/ 508000 h 5004290"/>
                  <a:gd name="connsiteX2" fmla="*/ 3505201 w 4292601"/>
                  <a:gd name="connsiteY2" fmla="*/ 508000 h 5004290"/>
                  <a:gd name="connsiteX3" fmla="*/ 3048001 w 4292601"/>
                  <a:gd name="connsiteY3" fmla="*/ 355600 h 5004290"/>
                  <a:gd name="connsiteX4" fmla="*/ 3505201 w 4292601"/>
                  <a:gd name="connsiteY4" fmla="*/ 203200 h 5004290"/>
                  <a:gd name="connsiteX5" fmla="*/ 3733801 w 4292601"/>
                  <a:gd name="connsiteY5" fmla="*/ 203200 h 5004290"/>
                  <a:gd name="connsiteX6" fmla="*/ 4191001 w 4292601"/>
                  <a:gd name="connsiteY6" fmla="*/ 355600 h 5004290"/>
                  <a:gd name="connsiteX7" fmla="*/ 4191002 w 4292601"/>
                  <a:gd name="connsiteY7" fmla="*/ 2641600 h 5004290"/>
                  <a:gd name="connsiteX8" fmla="*/ 3581401 w 4292601"/>
                  <a:gd name="connsiteY8" fmla="*/ 3175000 h 5004290"/>
                  <a:gd name="connsiteX9" fmla="*/ 1447801 w 4292601"/>
                  <a:gd name="connsiteY9" fmla="*/ 3175000 h 5004290"/>
                  <a:gd name="connsiteX10" fmla="*/ 1143002 w 4292601"/>
                  <a:gd name="connsiteY10" fmla="*/ 3403600 h 5004290"/>
                  <a:gd name="connsiteX11" fmla="*/ 1143001 w 4292601"/>
                  <a:gd name="connsiteY11" fmla="*/ 4860926 h 5004290"/>
                  <a:gd name="connsiteX12" fmla="*/ 653144 w 4292601"/>
                  <a:gd name="connsiteY12" fmla="*/ 5002336 h 5004290"/>
                  <a:gd name="connsiteX13" fmla="*/ 489858 w 4292601"/>
                  <a:gd name="connsiteY13" fmla="*/ 5002336 h 5004290"/>
                  <a:gd name="connsiteX14" fmla="*/ 1 w 4292601"/>
                  <a:gd name="connsiteY14" fmla="*/ 4860926 h 5004290"/>
                  <a:gd name="connsiteX15" fmla="*/ 1 w 4292601"/>
                  <a:gd name="connsiteY15" fmla="*/ 2336801 h 5004290"/>
                  <a:gd name="connsiteX16" fmla="*/ 609601 w 4292601"/>
                  <a:gd name="connsiteY16" fmla="*/ 2032000 h 5004290"/>
                  <a:gd name="connsiteX17" fmla="*/ 2743201 w 4292601"/>
                  <a:gd name="connsiteY17" fmla="*/ 2032000 h 5004290"/>
                  <a:gd name="connsiteX18" fmla="*/ 3048001 w 4292601"/>
                  <a:gd name="connsiteY18" fmla="*/ 1727200 h 5004290"/>
                  <a:gd name="connsiteX19" fmla="*/ 3048001 w 4292601"/>
                  <a:gd name="connsiteY19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508000 h 5004290"/>
                  <a:gd name="connsiteX2" fmla="*/ 4191001 w 4292601"/>
                  <a:gd name="connsiteY2" fmla="*/ 355600 h 5004290"/>
                  <a:gd name="connsiteX3" fmla="*/ 4191001 w 4292601"/>
                  <a:gd name="connsiteY3" fmla="*/ 2641600 h 5004290"/>
                  <a:gd name="connsiteX4" fmla="*/ 3581401 w 4292601"/>
                  <a:gd name="connsiteY4" fmla="*/ 3175000 h 5004290"/>
                  <a:gd name="connsiteX5" fmla="*/ 1447801 w 4292601"/>
                  <a:gd name="connsiteY5" fmla="*/ 3175000 h 5004290"/>
                  <a:gd name="connsiteX6" fmla="*/ 1143001 w 4292601"/>
                  <a:gd name="connsiteY6" fmla="*/ 3403601 h 5004290"/>
                  <a:gd name="connsiteX7" fmla="*/ 1143001 w 4292601"/>
                  <a:gd name="connsiteY7" fmla="*/ 4860926 h 5004290"/>
                  <a:gd name="connsiteX8" fmla="*/ 653144 w 4292601"/>
                  <a:gd name="connsiteY8" fmla="*/ 5002336 h 5004290"/>
                  <a:gd name="connsiteX9" fmla="*/ 489858 w 4292601"/>
                  <a:gd name="connsiteY9" fmla="*/ 5002336 h 5004290"/>
                  <a:gd name="connsiteX10" fmla="*/ 1 w 4292601"/>
                  <a:gd name="connsiteY10" fmla="*/ 4860926 h 5004290"/>
                  <a:gd name="connsiteX11" fmla="*/ 1 w 4292601"/>
                  <a:gd name="connsiteY11" fmla="*/ 2336800 h 5004290"/>
                  <a:gd name="connsiteX12" fmla="*/ 609601 w 4292601"/>
                  <a:gd name="connsiteY12" fmla="*/ 2032000 h 5004290"/>
                  <a:gd name="connsiteX13" fmla="*/ 2743201 w 4292601"/>
                  <a:gd name="connsiteY13" fmla="*/ 2032000 h 5004290"/>
                  <a:gd name="connsiteX14" fmla="*/ 3048001 w 4292601"/>
                  <a:gd name="connsiteY14" fmla="*/ 1727200 h 5004290"/>
                  <a:gd name="connsiteX15" fmla="*/ 3048001 w 4292601"/>
                  <a:gd name="connsiteY15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203200 h 5004290"/>
                  <a:gd name="connsiteX2" fmla="*/ 3733801 w 4292601"/>
                  <a:gd name="connsiteY2" fmla="*/ 203200 h 5004290"/>
                  <a:gd name="connsiteX3" fmla="*/ 4191001 w 4292601"/>
                  <a:gd name="connsiteY3" fmla="*/ 355600 h 5004290"/>
                  <a:gd name="connsiteX4" fmla="*/ 3733801 w 4292601"/>
                  <a:gd name="connsiteY4" fmla="*/ 508000 h 5004290"/>
                  <a:gd name="connsiteX5" fmla="*/ 3505201 w 4292601"/>
                  <a:gd name="connsiteY5" fmla="*/ 508000 h 5004290"/>
                  <a:gd name="connsiteX6" fmla="*/ 3048001 w 4292601"/>
                  <a:gd name="connsiteY6" fmla="*/ 355600 h 5004290"/>
                  <a:gd name="connsiteX7" fmla="*/ 3048001 w 4292601"/>
                  <a:gd name="connsiteY7" fmla="*/ 355600 h 5004290"/>
                  <a:gd name="connsiteX0" fmla="*/ 4191001 w 4292601"/>
                  <a:gd name="connsiteY0" fmla="*/ 355600 h 5004290"/>
                  <a:gd name="connsiteX1" fmla="*/ 3733801 w 4292601"/>
                  <a:gd name="connsiteY1" fmla="*/ 508000 h 5004290"/>
                  <a:gd name="connsiteX2" fmla="*/ 3505201 w 4292601"/>
                  <a:gd name="connsiteY2" fmla="*/ 508000 h 5004290"/>
                  <a:gd name="connsiteX3" fmla="*/ 3048001 w 4292601"/>
                  <a:gd name="connsiteY3" fmla="*/ 355600 h 5004290"/>
                  <a:gd name="connsiteX4" fmla="*/ 3505201 w 4292601"/>
                  <a:gd name="connsiteY4" fmla="*/ 203200 h 5004290"/>
                  <a:gd name="connsiteX5" fmla="*/ 3733801 w 4292601"/>
                  <a:gd name="connsiteY5" fmla="*/ 203200 h 5004290"/>
                  <a:gd name="connsiteX6" fmla="*/ 4191001 w 4292601"/>
                  <a:gd name="connsiteY6" fmla="*/ 355600 h 5004290"/>
                  <a:gd name="connsiteX7" fmla="*/ 4191002 w 4292601"/>
                  <a:gd name="connsiteY7" fmla="*/ 2641600 h 5004290"/>
                  <a:gd name="connsiteX8" fmla="*/ 3581401 w 4292601"/>
                  <a:gd name="connsiteY8" fmla="*/ 3175000 h 5004290"/>
                  <a:gd name="connsiteX9" fmla="*/ 1447801 w 4292601"/>
                  <a:gd name="connsiteY9" fmla="*/ 3175000 h 5004290"/>
                  <a:gd name="connsiteX10" fmla="*/ 1143002 w 4292601"/>
                  <a:gd name="connsiteY10" fmla="*/ 3403600 h 5004290"/>
                  <a:gd name="connsiteX11" fmla="*/ 1143001 w 4292601"/>
                  <a:gd name="connsiteY11" fmla="*/ 4860926 h 5004290"/>
                  <a:gd name="connsiteX12" fmla="*/ 653144 w 4292601"/>
                  <a:gd name="connsiteY12" fmla="*/ 5002336 h 5004290"/>
                  <a:gd name="connsiteX13" fmla="*/ 489858 w 4292601"/>
                  <a:gd name="connsiteY13" fmla="*/ 5002336 h 5004290"/>
                  <a:gd name="connsiteX14" fmla="*/ 1 w 4292601"/>
                  <a:gd name="connsiteY14" fmla="*/ 4860926 h 5004290"/>
                  <a:gd name="connsiteX15" fmla="*/ 1 w 4292601"/>
                  <a:gd name="connsiteY15" fmla="*/ 2336801 h 5004290"/>
                  <a:gd name="connsiteX16" fmla="*/ 609601 w 4292601"/>
                  <a:gd name="connsiteY16" fmla="*/ 2032000 h 5004290"/>
                  <a:gd name="connsiteX17" fmla="*/ 2743201 w 4292601"/>
                  <a:gd name="connsiteY17" fmla="*/ 2032000 h 5004290"/>
                  <a:gd name="connsiteX18" fmla="*/ 3048001 w 4292601"/>
                  <a:gd name="connsiteY18" fmla="*/ 1727200 h 5004290"/>
                  <a:gd name="connsiteX19" fmla="*/ 3048001 w 4292601"/>
                  <a:gd name="connsiteY19" fmla="*/ 355600 h 5004290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3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6096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6858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5334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6858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5334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733801 w 4381501"/>
                  <a:gd name="connsiteY1" fmla="*/ 228600 h 5029690"/>
                  <a:gd name="connsiteX2" fmla="*/ 4191001 w 4381501"/>
                  <a:gd name="connsiteY2" fmla="*/ 381000 h 5029690"/>
                  <a:gd name="connsiteX3" fmla="*/ 3733803 w 4381501"/>
                  <a:gd name="connsiteY3" fmla="*/ 533400 h 5029690"/>
                  <a:gd name="connsiteX4" fmla="*/ 3505201 w 4381501"/>
                  <a:gd name="connsiteY4" fmla="*/ 533400 h 5029690"/>
                  <a:gd name="connsiteX5" fmla="*/ 3048001 w 4381501"/>
                  <a:gd name="connsiteY5" fmla="*/ 381000 h 5029690"/>
                  <a:gd name="connsiteX6" fmla="*/ 3048001 w 4381501"/>
                  <a:gd name="connsiteY6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733801 w 4381501"/>
                  <a:gd name="connsiteY1" fmla="*/ 228600 h 5029690"/>
                  <a:gd name="connsiteX2" fmla="*/ 4191001 w 4381501"/>
                  <a:gd name="connsiteY2" fmla="*/ 381000 h 5029690"/>
                  <a:gd name="connsiteX3" fmla="*/ 3733803 w 4381501"/>
                  <a:gd name="connsiteY3" fmla="*/ 533400 h 5029690"/>
                  <a:gd name="connsiteX4" fmla="*/ 3505201 w 4381501"/>
                  <a:gd name="connsiteY4" fmla="*/ 533400 h 5029690"/>
                  <a:gd name="connsiteX5" fmla="*/ 3048001 w 4381501"/>
                  <a:gd name="connsiteY5" fmla="*/ 381000 h 5029690"/>
                  <a:gd name="connsiteX6" fmla="*/ 3048001 w 4381501"/>
                  <a:gd name="connsiteY6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361414"/>
                  <a:gd name="connsiteY0" fmla="*/ 406400 h 5055090"/>
                  <a:gd name="connsiteX1" fmla="*/ 3657603 w 4361414"/>
                  <a:gd name="connsiteY1" fmla="*/ 254000 h 5055090"/>
                  <a:gd name="connsiteX2" fmla="*/ 4191001 w 4361414"/>
                  <a:gd name="connsiteY2" fmla="*/ 406400 h 5055090"/>
                  <a:gd name="connsiteX3" fmla="*/ 4191001 w 4361414"/>
                  <a:gd name="connsiteY3" fmla="*/ 2692400 h 5055090"/>
                  <a:gd name="connsiteX4" fmla="*/ 3581401 w 4361414"/>
                  <a:gd name="connsiteY4" fmla="*/ 3225800 h 5055090"/>
                  <a:gd name="connsiteX5" fmla="*/ 1447801 w 4361414"/>
                  <a:gd name="connsiteY5" fmla="*/ 3225800 h 5055090"/>
                  <a:gd name="connsiteX6" fmla="*/ 1143001 w 4361414"/>
                  <a:gd name="connsiteY6" fmla="*/ 3454401 h 5055090"/>
                  <a:gd name="connsiteX7" fmla="*/ 1143001 w 4361414"/>
                  <a:gd name="connsiteY7" fmla="*/ 4911726 h 5055090"/>
                  <a:gd name="connsiteX8" fmla="*/ 653144 w 4361414"/>
                  <a:gd name="connsiteY8" fmla="*/ 5053136 h 5055090"/>
                  <a:gd name="connsiteX9" fmla="*/ 489858 w 4361414"/>
                  <a:gd name="connsiteY9" fmla="*/ 5053136 h 5055090"/>
                  <a:gd name="connsiteX10" fmla="*/ 1 w 4361414"/>
                  <a:gd name="connsiteY10" fmla="*/ 4911726 h 5055090"/>
                  <a:gd name="connsiteX11" fmla="*/ 1 w 4361414"/>
                  <a:gd name="connsiteY11" fmla="*/ 2387600 h 5055090"/>
                  <a:gd name="connsiteX12" fmla="*/ 609601 w 4361414"/>
                  <a:gd name="connsiteY12" fmla="*/ 2082800 h 5055090"/>
                  <a:gd name="connsiteX13" fmla="*/ 2743201 w 4361414"/>
                  <a:gd name="connsiteY13" fmla="*/ 2082800 h 5055090"/>
                  <a:gd name="connsiteX14" fmla="*/ 3048001 w 4361414"/>
                  <a:gd name="connsiteY14" fmla="*/ 1778000 h 5055090"/>
                  <a:gd name="connsiteX15" fmla="*/ 3048001 w 4361414"/>
                  <a:gd name="connsiteY15" fmla="*/ 406400 h 5055090"/>
                  <a:gd name="connsiteX0" fmla="*/ 3048001 w 4361414"/>
                  <a:gd name="connsiteY0" fmla="*/ 406400 h 5055090"/>
                  <a:gd name="connsiteX1" fmla="*/ 3733801 w 4361414"/>
                  <a:gd name="connsiteY1" fmla="*/ 254000 h 5055090"/>
                  <a:gd name="connsiteX2" fmla="*/ 4191001 w 4361414"/>
                  <a:gd name="connsiteY2" fmla="*/ 406400 h 5055090"/>
                  <a:gd name="connsiteX3" fmla="*/ 3733803 w 4361414"/>
                  <a:gd name="connsiteY3" fmla="*/ 558800 h 5055090"/>
                  <a:gd name="connsiteX4" fmla="*/ 3505201 w 4361414"/>
                  <a:gd name="connsiteY4" fmla="*/ 558800 h 5055090"/>
                  <a:gd name="connsiteX5" fmla="*/ 3048001 w 4361414"/>
                  <a:gd name="connsiteY5" fmla="*/ 406400 h 5055090"/>
                  <a:gd name="connsiteX6" fmla="*/ 3048001 w 4361414"/>
                  <a:gd name="connsiteY6" fmla="*/ 406400 h 5055090"/>
                  <a:gd name="connsiteX0" fmla="*/ 4191001 w 4361414"/>
                  <a:gd name="connsiteY0" fmla="*/ 406400 h 5055090"/>
                  <a:gd name="connsiteX1" fmla="*/ 3733803 w 4361414"/>
                  <a:gd name="connsiteY1" fmla="*/ 558800 h 5055090"/>
                  <a:gd name="connsiteX2" fmla="*/ 3505201 w 4361414"/>
                  <a:gd name="connsiteY2" fmla="*/ 558800 h 5055090"/>
                  <a:gd name="connsiteX3" fmla="*/ 3048001 w 4361414"/>
                  <a:gd name="connsiteY3" fmla="*/ 406400 h 5055090"/>
                  <a:gd name="connsiteX4" fmla="*/ 3505201 w 4361414"/>
                  <a:gd name="connsiteY4" fmla="*/ 254000 h 5055090"/>
                  <a:gd name="connsiteX5" fmla="*/ 3733801 w 4361414"/>
                  <a:gd name="connsiteY5" fmla="*/ 254000 h 5055090"/>
                  <a:gd name="connsiteX6" fmla="*/ 4343404 w 4361414"/>
                  <a:gd name="connsiteY6" fmla="*/ 406400 h 5055090"/>
                  <a:gd name="connsiteX7" fmla="*/ 4191002 w 4361414"/>
                  <a:gd name="connsiteY7" fmla="*/ 2692400 h 5055090"/>
                  <a:gd name="connsiteX8" fmla="*/ 3581401 w 4361414"/>
                  <a:gd name="connsiteY8" fmla="*/ 3225800 h 5055090"/>
                  <a:gd name="connsiteX9" fmla="*/ 1447801 w 4361414"/>
                  <a:gd name="connsiteY9" fmla="*/ 3225800 h 5055090"/>
                  <a:gd name="connsiteX10" fmla="*/ 1143002 w 4361414"/>
                  <a:gd name="connsiteY10" fmla="*/ 3454400 h 5055090"/>
                  <a:gd name="connsiteX11" fmla="*/ 1143001 w 4361414"/>
                  <a:gd name="connsiteY11" fmla="*/ 4911726 h 5055090"/>
                  <a:gd name="connsiteX12" fmla="*/ 653144 w 4361414"/>
                  <a:gd name="connsiteY12" fmla="*/ 5053136 h 5055090"/>
                  <a:gd name="connsiteX13" fmla="*/ 489858 w 4361414"/>
                  <a:gd name="connsiteY13" fmla="*/ 5053136 h 5055090"/>
                  <a:gd name="connsiteX14" fmla="*/ 1 w 4361414"/>
                  <a:gd name="connsiteY14" fmla="*/ 4911726 h 5055090"/>
                  <a:gd name="connsiteX15" fmla="*/ 1 w 4361414"/>
                  <a:gd name="connsiteY15" fmla="*/ 2387601 h 5055090"/>
                  <a:gd name="connsiteX16" fmla="*/ 609601 w 4361414"/>
                  <a:gd name="connsiteY16" fmla="*/ 2082800 h 5055090"/>
                  <a:gd name="connsiteX17" fmla="*/ 2743201 w 4361414"/>
                  <a:gd name="connsiteY17" fmla="*/ 2082800 h 5055090"/>
                  <a:gd name="connsiteX18" fmla="*/ 3048001 w 4361414"/>
                  <a:gd name="connsiteY18" fmla="*/ 1778000 h 5055090"/>
                  <a:gd name="connsiteX19" fmla="*/ 3048001 w 4361414"/>
                  <a:gd name="connsiteY19" fmla="*/ 406400 h 5055090"/>
                  <a:gd name="connsiteX0" fmla="*/ 3048001 w 4361414"/>
                  <a:gd name="connsiteY0" fmla="*/ 406400 h 5055090"/>
                  <a:gd name="connsiteX1" fmla="*/ 3657603 w 4361414"/>
                  <a:gd name="connsiteY1" fmla="*/ 254000 h 5055090"/>
                  <a:gd name="connsiteX2" fmla="*/ 4191001 w 4361414"/>
                  <a:gd name="connsiteY2" fmla="*/ 406400 h 5055090"/>
                  <a:gd name="connsiteX3" fmla="*/ 4191001 w 4361414"/>
                  <a:gd name="connsiteY3" fmla="*/ 2692400 h 5055090"/>
                  <a:gd name="connsiteX4" fmla="*/ 3581401 w 4361414"/>
                  <a:gd name="connsiteY4" fmla="*/ 3225800 h 5055090"/>
                  <a:gd name="connsiteX5" fmla="*/ 1447801 w 4361414"/>
                  <a:gd name="connsiteY5" fmla="*/ 3225800 h 5055090"/>
                  <a:gd name="connsiteX6" fmla="*/ 1143001 w 4361414"/>
                  <a:gd name="connsiteY6" fmla="*/ 3454401 h 5055090"/>
                  <a:gd name="connsiteX7" fmla="*/ 1143001 w 4361414"/>
                  <a:gd name="connsiteY7" fmla="*/ 4911726 h 5055090"/>
                  <a:gd name="connsiteX8" fmla="*/ 653144 w 4361414"/>
                  <a:gd name="connsiteY8" fmla="*/ 5053136 h 5055090"/>
                  <a:gd name="connsiteX9" fmla="*/ 489858 w 4361414"/>
                  <a:gd name="connsiteY9" fmla="*/ 5053136 h 5055090"/>
                  <a:gd name="connsiteX10" fmla="*/ 1 w 4361414"/>
                  <a:gd name="connsiteY10" fmla="*/ 4911726 h 5055090"/>
                  <a:gd name="connsiteX11" fmla="*/ 1 w 4361414"/>
                  <a:gd name="connsiteY11" fmla="*/ 2387600 h 5055090"/>
                  <a:gd name="connsiteX12" fmla="*/ 609601 w 4361414"/>
                  <a:gd name="connsiteY12" fmla="*/ 2082800 h 5055090"/>
                  <a:gd name="connsiteX13" fmla="*/ 2743201 w 4361414"/>
                  <a:gd name="connsiteY13" fmla="*/ 2082800 h 5055090"/>
                  <a:gd name="connsiteX14" fmla="*/ 3048001 w 4361414"/>
                  <a:gd name="connsiteY14" fmla="*/ 1778000 h 5055090"/>
                  <a:gd name="connsiteX15" fmla="*/ 3048001 w 4361414"/>
                  <a:gd name="connsiteY15" fmla="*/ 406400 h 5055090"/>
                  <a:gd name="connsiteX0" fmla="*/ 3048001 w 4361414"/>
                  <a:gd name="connsiteY0" fmla="*/ 406400 h 5055090"/>
                  <a:gd name="connsiteX1" fmla="*/ 3733801 w 4361414"/>
                  <a:gd name="connsiteY1" fmla="*/ 254000 h 5055090"/>
                  <a:gd name="connsiteX2" fmla="*/ 4191001 w 4361414"/>
                  <a:gd name="connsiteY2" fmla="*/ 406400 h 5055090"/>
                  <a:gd name="connsiteX3" fmla="*/ 3733803 w 4361414"/>
                  <a:gd name="connsiteY3" fmla="*/ 558800 h 5055090"/>
                  <a:gd name="connsiteX4" fmla="*/ 3505201 w 4361414"/>
                  <a:gd name="connsiteY4" fmla="*/ 558800 h 5055090"/>
                  <a:gd name="connsiteX5" fmla="*/ 3048001 w 4361414"/>
                  <a:gd name="connsiteY5" fmla="*/ 406400 h 5055090"/>
                  <a:gd name="connsiteX6" fmla="*/ 3048001 w 4361414"/>
                  <a:gd name="connsiteY6" fmla="*/ 406400 h 5055090"/>
                  <a:gd name="connsiteX0" fmla="*/ 4191001 w 4361414"/>
                  <a:gd name="connsiteY0" fmla="*/ 406400 h 5055090"/>
                  <a:gd name="connsiteX1" fmla="*/ 3733803 w 4361414"/>
                  <a:gd name="connsiteY1" fmla="*/ 558800 h 5055090"/>
                  <a:gd name="connsiteX2" fmla="*/ 3505201 w 4361414"/>
                  <a:gd name="connsiteY2" fmla="*/ 558800 h 5055090"/>
                  <a:gd name="connsiteX3" fmla="*/ 3048001 w 4361414"/>
                  <a:gd name="connsiteY3" fmla="*/ 406400 h 5055090"/>
                  <a:gd name="connsiteX4" fmla="*/ 3505201 w 4361414"/>
                  <a:gd name="connsiteY4" fmla="*/ 254000 h 5055090"/>
                  <a:gd name="connsiteX5" fmla="*/ 3733801 w 4361414"/>
                  <a:gd name="connsiteY5" fmla="*/ 254000 h 5055090"/>
                  <a:gd name="connsiteX6" fmla="*/ 4343404 w 4361414"/>
                  <a:gd name="connsiteY6" fmla="*/ 406400 h 5055090"/>
                  <a:gd name="connsiteX7" fmla="*/ 4191002 w 4361414"/>
                  <a:gd name="connsiteY7" fmla="*/ 2692400 h 5055090"/>
                  <a:gd name="connsiteX8" fmla="*/ 3581401 w 4361414"/>
                  <a:gd name="connsiteY8" fmla="*/ 3225800 h 5055090"/>
                  <a:gd name="connsiteX9" fmla="*/ 1447801 w 4361414"/>
                  <a:gd name="connsiteY9" fmla="*/ 3225800 h 5055090"/>
                  <a:gd name="connsiteX10" fmla="*/ 1143002 w 4361414"/>
                  <a:gd name="connsiteY10" fmla="*/ 3454400 h 5055090"/>
                  <a:gd name="connsiteX11" fmla="*/ 1143001 w 4361414"/>
                  <a:gd name="connsiteY11" fmla="*/ 4911726 h 5055090"/>
                  <a:gd name="connsiteX12" fmla="*/ 653144 w 4361414"/>
                  <a:gd name="connsiteY12" fmla="*/ 5053136 h 5055090"/>
                  <a:gd name="connsiteX13" fmla="*/ 489858 w 4361414"/>
                  <a:gd name="connsiteY13" fmla="*/ 5053136 h 5055090"/>
                  <a:gd name="connsiteX14" fmla="*/ 1 w 4361414"/>
                  <a:gd name="connsiteY14" fmla="*/ 4911726 h 5055090"/>
                  <a:gd name="connsiteX15" fmla="*/ 1 w 4361414"/>
                  <a:gd name="connsiteY15" fmla="*/ 2387601 h 5055090"/>
                  <a:gd name="connsiteX16" fmla="*/ 609601 w 4361414"/>
                  <a:gd name="connsiteY16" fmla="*/ 2082800 h 5055090"/>
                  <a:gd name="connsiteX17" fmla="*/ 2743201 w 4361414"/>
                  <a:gd name="connsiteY17" fmla="*/ 2082800 h 5055090"/>
                  <a:gd name="connsiteX18" fmla="*/ 3048001 w 4361414"/>
                  <a:gd name="connsiteY18" fmla="*/ 1778000 h 5055090"/>
                  <a:gd name="connsiteX19" fmla="*/ 3048001 w 4361414"/>
                  <a:gd name="connsiteY19" fmla="*/ 406400 h 5055090"/>
                  <a:gd name="connsiteX0" fmla="*/ 3048001 w 4361414"/>
                  <a:gd name="connsiteY0" fmla="*/ 161925 h 4810615"/>
                  <a:gd name="connsiteX1" fmla="*/ 3657603 w 4361414"/>
                  <a:gd name="connsiteY1" fmla="*/ 9525 h 4810615"/>
                  <a:gd name="connsiteX2" fmla="*/ 4191001 w 4361414"/>
                  <a:gd name="connsiteY2" fmla="*/ 161925 h 4810615"/>
                  <a:gd name="connsiteX3" fmla="*/ 4191001 w 4361414"/>
                  <a:gd name="connsiteY3" fmla="*/ 2447925 h 4810615"/>
                  <a:gd name="connsiteX4" fmla="*/ 3581401 w 4361414"/>
                  <a:gd name="connsiteY4" fmla="*/ 2981325 h 4810615"/>
                  <a:gd name="connsiteX5" fmla="*/ 1447801 w 4361414"/>
                  <a:gd name="connsiteY5" fmla="*/ 2981325 h 4810615"/>
                  <a:gd name="connsiteX6" fmla="*/ 1143001 w 4361414"/>
                  <a:gd name="connsiteY6" fmla="*/ 3209926 h 4810615"/>
                  <a:gd name="connsiteX7" fmla="*/ 1143001 w 4361414"/>
                  <a:gd name="connsiteY7" fmla="*/ 4667251 h 4810615"/>
                  <a:gd name="connsiteX8" fmla="*/ 653144 w 4361414"/>
                  <a:gd name="connsiteY8" fmla="*/ 4808661 h 4810615"/>
                  <a:gd name="connsiteX9" fmla="*/ 489858 w 4361414"/>
                  <a:gd name="connsiteY9" fmla="*/ 4808661 h 4810615"/>
                  <a:gd name="connsiteX10" fmla="*/ 1 w 4361414"/>
                  <a:gd name="connsiteY10" fmla="*/ 4667251 h 4810615"/>
                  <a:gd name="connsiteX11" fmla="*/ 1 w 4361414"/>
                  <a:gd name="connsiteY11" fmla="*/ 2143125 h 4810615"/>
                  <a:gd name="connsiteX12" fmla="*/ 609601 w 4361414"/>
                  <a:gd name="connsiteY12" fmla="*/ 1838325 h 4810615"/>
                  <a:gd name="connsiteX13" fmla="*/ 2743201 w 4361414"/>
                  <a:gd name="connsiteY13" fmla="*/ 1838325 h 4810615"/>
                  <a:gd name="connsiteX14" fmla="*/ 3048001 w 4361414"/>
                  <a:gd name="connsiteY14" fmla="*/ 1533525 h 4810615"/>
                  <a:gd name="connsiteX15" fmla="*/ 3048001 w 4361414"/>
                  <a:gd name="connsiteY15" fmla="*/ 161925 h 4810615"/>
                  <a:gd name="connsiteX0" fmla="*/ 3048001 w 4361414"/>
                  <a:gd name="connsiteY0" fmla="*/ 161925 h 4810615"/>
                  <a:gd name="connsiteX1" fmla="*/ 3733801 w 4361414"/>
                  <a:gd name="connsiteY1" fmla="*/ 9525 h 4810615"/>
                  <a:gd name="connsiteX2" fmla="*/ 4191001 w 4361414"/>
                  <a:gd name="connsiteY2" fmla="*/ 161925 h 4810615"/>
                  <a:gd name="connsiteX3" fmla="*/ 3733803 w 4361414"/>
                  <a:gd name="connsiteY3" fmla="*/ 314325 h 4810615"/>
                  <a:gd name="connsiteX4" fmla="*/ 3505201 w 4361414"/>
                  <a:gd name="connsiteY4" fmla="*/ 314325 h 4810615"/>
                  <a:gd name="connsiteX5" fmla="*/ 3048001 w 4361414"/>
                  <a:gd name="connsiteY5" fmla="*/ 161925 h 4810615"/>
                  <a:gd name="connsiteX6" fmla="*/ 3048001 w 4361414"/>
                  <a:gd name="connsiteY6" fmla="*/ 161925 h 4810615"/>
                  <a:gd name="connsiteX0" fmla="*/ 4191001 w 4361414"/>
                  <a:gd name="connsiteY0" fmla="*/ 161925 h 4810615"/>
                  <a:gd name="connsiteX1" fmla="*/ 3733803 w 4361414"/>
                  <a:gd name="connsiteY1" fmla="*/ 314325 h 4810615"/>
                  <a:gd name="connsiteX2" fmla="*/ 3505201 w 4361414"/>
                  <a:gd name="connsiteY2" fmla="*/ 314325 h 4810615"/>
                  <a:gd name="connsiteX3" fmla="*/ 3048001 w 4361414"/>
                  <a:gd name="connsiteY3" fmla="*/ 161925 h 4810615"/>
                  <a:gd name="connsiteX4" fmla="*/ 3505201 w 4361414"/>
                  <a:gd name="connsiteY4" fmla="*/ 9525 h 4810615"/>
                  <a:gd name="connsiteX5" fmla="*/ 3733801 w 4361414"/>
                  <a:gd name="connsiteY5" fmla="*/ 9525 h 4810615"/>
                  <a:gd name="connsiteX6" fmla="*/ 4343404 w 4361414"/>
                  <a:gd name="connsiteY6" fmla="*/ 161925 h 4810615"/>
                  <a:gd name="connsiteX7" fmla="*/ 4191002 w 4361414"/>
                  <a:gd name="connsiteY7" fmla="*/ 2447925 h 4810615"/>
                  <a:gd name="connsiteX8" fmla="*/ 3581401 w 4361414"/>
                  <a:gd name="connsiteY8" fmla="*/ 2981325 h 4810615"/>
                  <a:gd name="connsiteX9" fmla="*/ 1447801 w 4361414"/>
                  <a:gd name="connsiteY9" fmla="*/ 2981325 h 4810615"/>
                  <a:gd name="connsiteX10" fmla="*/ 1143002 w 4361414"/>
                  <a:gd name="connsiteY10" fmla="*/ 3209925 h 4810615"/>
                  <a:gd name="connsiteX11" fmla="*/ 1143001 w 4361414"/>
                  <a:gd name="connsiteY11" fmla="*/ 4667251 h 4810615"/>
                  <a:gd name="connsiteX12" fmla="*/ 653144 w 4361414"/>
                  <a:gd name="connsiteY12" fmla="*/ 4808661 h 4810615"/>
                  <a:gd name="connsiteX13" fmla="*/ 489858 w 4361414"/>
                  <a:gd name="connsiteY13" fmla="*/ 4808661 h 4810615"/>
                  <a:gd name="connsiteX14" fmla="*/ 1 w 4361414"/>
                  <a:gd name="connsiteY14" fmla="*/ 4667251 h 4810615"/>
                  <a:gd name="connsiteX15" fmla="*/ 1 w 4361414"/>
                  <a:gd name="connsiteY15" fmla="*/ 2143126 h 4810615"/>
                  <a:gd name="connsiteX16" fmla="*/ 609601 w 4361414"/>
                  <a:gd name="connsiteY16" fmla="*/ 1838325 h 4810615"/>
                  <a:gd name="connsiteX17" fmla="*/ 2743201 w 4361414"/>
                  <a:gd name="connsiteY17" fmla="*/ 1838325 h 4810615"/>
                  <a:gd name="connsiteX18" fmla="*/ 3048001 w 4361414"/>
                  <a:gd name="connsiteY18" fmla="*/ 1533525 h 4810615"/>
                  <a:gd name="connsiteX19" fmla="*/ 3048001 w 4361414"/>
                  <a:gd name="connsiteY19" fmla="*/ 161925 h 4810615"/>
                  <a:gd name="connsiteX0" fmla="*/ 3048001 w 4361414"/>
                  <a:gd name="connsiteY0" fmla="*/ 161925 h 4810615"/>
                  <a:gd name="connsiteX1" fmla="*/ 3657603 w 4361414"/>
                  <a:gd name="connsiteY1" fmla="*/ 9525 h 4810615"/>
                  <a:gd name="connsiteX2" fmla="*/ 4191001 w 4361414"/>
                  <a:gd name="connsiteY2" fmla="*/ 161925 h 4810615"/>
                  <a:gd name="connsiteX3" fmla="*/ 4191001 w 4361414"/>
                  <a:gd name="connsiteY3" fmla="*/ 2447925 h 4810615"/>
                  <a:gd name="connsiteX4" fmla="*/ 3581401 w 4361414"/>
                  <a:gd name="connsiteY4" fmla="*/ 2981325 h 4810615"/>
                  <a:gd name="connsiteX5" fmla="*/ 1447801 w 4361414"/>
                  <a:gd name="connsiteY5" fmla="*/ 2981325 h 4810615"/>
                  <a:gd name="connsiteX6" fmla="*/ 1143001 w 4361414"/>
                  <a:gd name="connsiteY6" fmla="*/ 3209926 h 4810615"/>
                  <a:gd name="connsiteX7" fmla="*/ 1143001 w 4361414"/>
                  <a:gd name="connsiteY7" fmla="*/ 4667251 h 4810615"/>
                  <a:gd name="connsiteX8" fmla="*/ 653144 w 4361414"/>
                  <a:gd name="connsiteY8" fmla="*/ 4808661 h 4810615"/>
                  <a:gd name="connsiteX9" fmla="*/ 489858 w 4361414"/>
                  <a:gd name="connsiteY9" fmla="*/ 4808661 h 4810615"/>
                  <a:gd name="connsiteX10" fmla="*/ 1 w 4361414"/>
                  <a:gd name="connsiteY10" fmla="*/ 4667251 h 4810615"/>
                  <a:gd name="connsiteX11" fmla="*/ 1 w 4361414"/>
                  <a:gd name="connsiteY11" fmla="*/ 2143125 h 4810615"/>
                  <a:gd name="connsiteX12" fmla="*/ 609601 w 4361414"/>
                  <a:gd name="connsiteY12" fmla="*/ 1838325 h 4810615"/>
                  <a:gd name="connsiteX13" fmla="*/ 2743201 w 4361414"/>
                  <a:gd name="connsiteY13" fmla="*/ 1838325 h 4810615"/>
                  <a:gd name="connsiteX14" fmla="*/ 3048001 w 4361414"/>
                  <a:gd name="connsiteY14" fmla="*/ 1533525 h 4810615"/>
                  <a:gd name="connsiteX15" fmla="*/ 3048001 w 4361414"/>
                  <a:gd name="connsiteY15" fmla="*/ 161925 h 4810615"/>
                  <a:gd name="connsiteX0" fmla="*/ 3048001 w 4361414"/>
                  <a:gd name="connsiteY0" fmla="*/ 161925 h 4810615"/>
                  <a:gd name="connsiteX1" fmla="*/ 3733801 w 4361414"/>
                  <a:gd name="connsiteY1" fmla="*/ 9525 h 4810615"/>
                  <a:gd name="connsiteX2" fmla="*/ 4191001 w 4361414"/>
                  <a:gd name="connsiteY2" fmla="*/ 161925 h 4810615"/>
                  <a:gd name="connsiteX3" fmla="*/ 3733803 w 4361414"/>
                  <a:gd name="connsiteY3" fmla="*/ 314325 h 4810615"/>
                  <a:gd name="connsiteX4" fmla="*/ 3505201 w 4361414"/>
                  <a:gd name="connsiteY4" fmla="*/ 314325 h 4810615"/>
                  <a:gd name="connsiteX5" fmla="*/ 3048001 w 4361414"/>
                  <a:gd name="connsiteY5" fmla="*/ 161925 h 4810615"/>
                  <a:gd name="connsiteX6" fmla="*/ 3048001 w 4361414"/>
                  <a:gd name="connsiteY6" fmla="*/ 161925 h 4810615"/>
                  <a:gd name="connsiteX0" fmla="*/ 4191001 w 4361414"/>
                  <a:gd name="connsiteY0" fmla="*/ 161925 h 4810615"/>
                  <a:gd name="connsiteX1" fmla="*/ 3733803 w 4361414"/>
                  <a:gd name="connsiteY1" fmla="*/ 314325 h 4810615"/>
                  <a:gd name="connsiteX2" fmla="*/ 3505201 w 4361414"/>
                  <a:gd name="connsiteY2" fmla="*/ 314325 h 4810615"/>
                  <a:gd name="connsiteX3" fmla="*/ 3048001 w 4361414"/>
                  <a:gd name="connsiteY3" fmla="*/ 161925 h 4810615"/>
                  <a:gd name="connsiteX4" fmla="*/ 3505201 w 4361414"/>
                  <a:gd name="connsiteY4" fmla="*/ 9525 h 4810615"/>
                  <a:gd name="connsiteX5" fmla="*/ 3733801 w 4361414"/>
                  <a:gd name="connsiteY5" fmla="*/ 9525 h 4810615"/>
                  <a:gd name="connsiteX6" fmla="*/ 4343404 w 4361414"/>
                  <a:gd name="connsiteY6" fmla="*/ 161925 h 4810615"/>
                  <a:gd name="connsiteX7" fmla="*/ 4191002 w 4361414"/>
                  <a:gd name="connsiteY7" fmla="*/ 2447925 h 4810615"/>
                  <a:gd name="connsiteX8" fmla="*/ 3581401 w 4361414"/>
                  <a:gd name="connsiteY8" fmla="*/ 2981325 h 4810615"/>
                  <a:gd name="connsiteX9" fmla="*/ 1447801 w 4361414"/>
                  <a:gd name="connsiteY9" fmla="*/ 2981325 h 4810615"/>
                  <a:gd name="connsiteX10" fmla="*/ 1143002 w 4361414"/>
                  <a:gd name="connsiteY10" fmla="*/ 3209925 h 4810615"/>
                  <a:gd name="connsiteX11" fmla="*/ 1143001 w 4361414"/>
                  <a:gd name="connsiteY11" fmla="*/ 4667251 h 4810615"/>
                  <a:gd name="connsiteX12" fmla="*/ 653144 w 4361414"/>
                  <a:gd name="connsiteY12" fmla="*/ 4808661 h 4810615"/>
                  <a:gd name="connsiteX13" fmla="*/ 489858 w 4361414"/>
                  <a:gd name="connsiteY13" fmla="*/ 4808661 h 4810615"/>
                  <a:gd name="connsiteX14" fmla="*/ 1 w 4361414"/>
                  <a:gd name="connsiteY14" fmla="*/ 4667251 h 4810615"/>
                  <a:gd name="connsiteX15" fmla="*/ 1 w 4361414"/>
                  <a:gd name="connsiteY15" fmla="*/ 2143126 h 4810615"/>
                  <a:gd name="connsiteX16" fmla="*/ 609601 w 4361414"/>
                  <a:gd name="connsiteY16" fmla="*/ 1838325 h 4810615"/>
                  <a:gd name="connsiteX17" fmla="*/ 2743201 w 4361414"/>
                  <a:gd name="connsiteY17" fmla="*/ 1838325 h 4810615"/>
                  <a:gd name="connsiteX18" fmla="*/ 3048001 w 4361414"/>
                  <a:gd name="connsiteY18" fmla="*/ 1533525 h 4810615"/>
                  <a:gd name="connsiteX19" fmla="*/ 3048001 w 4361414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191002 w 4292601"/>
                  <a:gd name="connsiteY7" fmla="*/ 2447925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291014 w 4292601"/>
                  <a:gd name="connsiteY7" fmla="*/ 2438400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291014 w 4292601"/>
                  <a:gd name="connsiteY7" fmla="*/ 2438400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1014"/>
                  <a:gd name="connsiteY0" fmla="*/ 161925 h 4810615"/>
                  <a:gd name="connsiteX1" fmla="*/ 3657603 w 4291014"/>
                  <a:gd name="connsiteY1" fmla="*/ 9525 h 4810615"/>
                  <a:gd name="connsiteX2" fmla="*/ 4191001 w 4291014"/>
                  <a:gd name="connsiteY2" fmla="*/ 161925 h 4810615"/>
                  <a:gd name="connsiteX3" fmla="*/ 4191001 w 4291014"/>
                  <a:gd name="connsiteY3" fmla="*/ 2447925 h 4810615"/>
                  <a:gd name="connsiteX4" fmla="*/ 3581401 w 4291014"/>
                  <a:gd name="connsiteY4" fmla="*/ 2981325 h 4810615"/>
                  <a:gd name="connsiteX5" fmla="*/ 1447801 w 4291014"/>
                  <a:gd name="connsiteY5" fmla="*/ 2981325 h 4810615"/>
                  <a:gd name="connsiteX6" fmla="*/ 1143001 w 4291014"/>
                  <a:gd name="connsiteY6" fmla="*/ 3209926 h 4810615"/>
                  <a:gd name="connsiteX7" fmla="*/ 1143001 w 4291014"/>
                  <a:gd name="connsiteY7" fmla="*/ 4667251 h 4810615"/>
                  <a:gd name="connsiteX8" fmla="*/ 653144 w 4291014"/>
                  <a:gd name="connsiteY8" fmla="*/ 4808661 h 4810615"/>
                  <a:gd name="connsiteX9" fmla="*/ 489858 w 4291014"/>
                  <a:gd name="connsiteY9" fmla="*/ 4808661 h 4810615"/>
                  <a:gd name="connsiteX10" fmla="*/ 1 w 4291014"/>
                  <a:gd name="connsiteY10" fmla="*/ 4667251 h 4810615"/>
                  <a:gd name="connsiteX11" fmla="*/ 1 w 4291014"/>
                  <a:gd name="connsiteY11" fmla="*/ 2143125 h 4810615"/>
                  <a:gd name="connsiteX12" fmla="*/ 609601 w 4291014"/>
                  <a:gd name="connsiteY12" fmla="*/ 1838325 h 4810615"/>
                  <a:gd name="connsiteX13" fmla="*/ 2743201 w 4291014"/>
                  <a:gd name="connsiteY13" fmla="*/ 1838325 h 4810615"/>
                  <a:gd name="connsiteX14" fmla="*/ 3048001 w 4291014"/>
                  <a:gd name="connsiteY14" fmla="*/ 1533525 h 4810615"/>
                  <a:gd name="connsiteX15" fmla="*/ 3048001 w 4291014"/>
                  <a:gd name="connsiteY15" fmla="*/ 161925 h 4810615"/>
                  <a:gd name="connsiteX0" fmla="*/ 3048001 w 4291014"/>
                  <a:gd name="connsiteY0" fmla="*/ 161925 h 4810615"/>
                  <a:gd name="connsiteX1" fmla="*/ 3733801 w 4291014"/>
                  <a:gd name="connsiteY1" fmla="*/ 9525 h 4810615"/>
                  <a:gd name="connsiteX2" fmla="*/ 4191001 w 4291014"/>
                  <a:gd name="connsiteY2" fmla="*/ 161925 h 4810615"/>
                  <a:gd name="connsiteX3" fmla="*/ 3733803 w 4291014"/>
                  <a:gd name="connsiteY3" fmla="*/ 314325 h 4810615"/>
                  <a:gd name="connsiteX4" fmla="*/ 3505201 w 4291014"/>
                  <a:gd name="connsiteY4" fmla="*/ 314325 h 4810615"/>
                  <a:gd name="connsiteX5" fmla="*/ 3048001 w 4291014"/>
                  <a:gd name="connsiteY5" fmla="*/ 161925 h 4810615"/>
                  <a:gd name="connsiteX6" fmla="*/ 3048001 w 4291014"/>
                  <a:gd name="connsiteY6" fmla="*/ 161925 h 4810615"/>
                  <a:gd name="connsiteX0" fmla="*/ 4191001 w 4291014"/>
                  <a:gd name="connsiteY0" fmla="*/ 161925 h 4810615"/>
                  <a:gd name="connsiteX1" fmla="*/ 3733803 w 4291014"/>
                  <a:gd name="connsiteY1" fmla="*/ 314325 h 4810615"/>
                  <a:gd name="connsiteX2" fmla="*/ 3505201 w 4291014"/>
                  <a:gd name="connsiteY2" fmla="*/ 314325 h 4810615"/>
                  <a:gd name="connsiteX3" fmla="*/ 3048001 w 4291014"/>
                  <a:gd name="connsiteY3" fmla="*/ 161925 h 4810615"/>
                  <a:gd name="connsiteX4" fmla="*/ 3505201 w 4291014"/>
                  <a:gd name="connsiteY4" fmla="*/ 9525 h 4810615"/>
                  <a:gd name="connsiteX5" fmla="*/ 3733801 w 4291014"/>
                  <a:gd name="connsiteY5" fmla="*/ 9525 h 4810615"/>
                  <a:gd name="connsiteX6" fmla="*/ 4191003 w 4291014"/>
                  <a:gd name="connsiteY6" fmla="*/ 161925 h 4810615"/>
                  <a:gd name="connsiteX7" fmla="*/ 4291014 w 4291014"/>
                  <a:gd name="connsiteY7" fmla="*/ 2438400 h 4810615"/>
                  <a:gd name="connsiteX8" fmla="*/ 3581401 w 4291014"/>
                  <a:gd name="connsiteY8" fmla="*/ 2981325 h 4810615"/>
                  <a:gd name="connsiteX9" fmla="*/ 1447801 w 4291014"/>
                  <a:gd name="connsiteY9" fmla="*/ 2981325 h 4810615"/>
                  <a:gd name="connsiteX10" fmla="*/ 1143002 w 4291014"/>
                  <a:gd name="connsiteY10" fmla="*/ 3209925 h 4810615"/>
                  <a:gd name="connsiteX11" fmla="*/ 1143001 w 4291014"/>
                  <a:gd name="connsiteY11" fmla="*/ 4667251 h 4810615"/>
                  <a:gd name="connsiteX12" fmla="*/ 653144 w 4291014"/>
                  <a:gd name="connsiteY12" fmla="*/ 4808661 h 4810615"/>
                  <a:gd name="connsiteX13" fmla="*/ 489858 w 4291014"/>
                  <a:gd name="connsiteY13" fmla="*/ 4808661 h 4810615"/>
                  <a:gd name="connsiteX14" fmla="*/ 1 w 4291014"/>
                  <a:gd name="connsiteY14" fmla="*/ 4667251 h 4810615"/>
                  <a:gd name="connsiteX15" fmla="*/ 1 w 4291014"/>
                  <a:gd name="connsiteY15" fmla="*/ 2143126 h 4810615"/>
                  <a:gd name="connsiteX16" fmla="*/ 609601 w 4291014"/>
                  <a:gd name="connsiteY16" fmla="*/ 1838325 h 4810615"/>
                  <a:gd name="connsiteX17" fmla="*/ 2743201 w 4291014"/>
                  <a:gd name="connsiteY17" fmla="*/ 1838325 h 4810615"/>
                  <a:gd name="connsiteX18" fmla="*/ 3048001 w 4291014"/>
                  <a:gd name="connsiteY18" fmla="*/ 1533525 h 4810615"/>
                  <a:gd name="connsiteX19" fmla="*/ 3048001 w 4291014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9145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85803 w 4216401"/>
                  <a:gd name="connsiteY16" fmla="*/ 20669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206479 w 4374879"/>
                  <a:gd name="connsiteY0" fmla="*/ 161925 h 4810615"/>
                  <a:gd name="connsiteX1" fmla="*/ 3816081 w 4374879"/>
                  <a:gd name="connsiteY1" fmla="*/ 9525 h 4810615"/>
                  <a:gd name="connsiteX2" fmla="*/ 4349479 w 4374879"/>
                  <a:gd name="connsiteY2" fmla="*/ 161925 h 4810615"/>
                  <a:gd name="connsiteX3" fmla="*/ 4349479 w 4374879"/>
                  <a:gd name="connsiteY3" fmla="*/ 2447925 h 4810615"/>
                  <a:gd name="connsiteX4" fmla="*/ 3739879 w 4374879"/>
                  <a:gd name="connsiteY4" fmla="*/ 2981325 h 4810615"/>
                  <a:gd name="connsiteX5" fmla="*/ 1606279 w 4374879"/>
                  <a:gd name="connsiteY5" fmla="*/ 2981325 h 4810615"/>
                  <a:gd name="connsiteX6" fmla="*/ 1301479 w 4374879"/>
                  <a:gd name="connsiteY6" fmla="*/ 3209926 h 4810615"/>
                  <a:gd name="connsiteX7" fmla="*/ 1301479 w 4374879"/>
                  <a:gd name="connsiteY7" fmla="*/ 4667251 h 4810615"/>
                  <a:gd name="connsiteX8" fmla="*/ 811622 w 4374879"/>
                  <a:gd name="connsiteY8" fmla="*/ 4808661 h 4810615"/>
                  <a:gd name="connsiteX9" fmla="*/ 648336 w 4374879"/>
                  <a:gd name="connsiteY9" fmla="*/ 4808661 h 4810615"/>
                  <a:gd name="connsiteX10" fmla="*/ 158479 w 4374879"/>
                  <a:gd name="connsiteY10" fmla="*/ 4667251 h 4810615"/>
                  <a:gd name="connsiteX11" fmla="*/ 158481 w 4374879"/>
                  <a:gd name="connsiteY11" fmla="*/ 2447924 h 4810615"/>
                  <a:gd name="connsiteX12" fmla="*/ 768079 w 4374879"/>
                  <a:gd name="connsiteY12" fmla="*/ 1838325 h 4810615"/>
                  <a:gd name="connsiteX13" fmla="*/ 2901679 w 4374879"/>
                  <a:gd name="connsiteY13" fmla="*/ 1838325 h 4810615"/>
                  <a:gd name="connsiteX14" fmla="*/ 3206479 w 4374879"/>
                  <a:gd name="connsiteY14" fmla="*/ 1533525 h 4810615"/>
                  <a:gd name="connsiteX15" fmla="*/ 3206479 w 4374879"/>
                  <a:gd name="connsiteY15" fmla="*/ 161925 h 4810615"/>
                  <a:gd name="connsiteX0" fmla="*/ 3206479 w 4374879"/>
                  <a:gd name="connsiteY0" fmla="*/ 161925 h 4810615"/>
                  <a:gd name="connsiteX1" fmla="*/ 3892279 w 4374879"/>
                  <a:gd name="connsiteY1" fmla="*/ 9525 h 4810615"/>
                  <a:gd name="connsiteX2" fmla="*/ 4349479 w 4374879"/>
                  <a:gd name="connsiteY2" fmla="*/ 161925 h 4810615"/>
                  <a:gd name="connsiteX3" fmla="*/ 3892281 w 4374879"/>
                  <a:gd name="connsiteY3" fmla="*/ 314325 h 4810615"/>
                  <a:gd name="connsiteX4" fmla="*/ 3663679 w 4374879"/>
                  <a:gd name="connsiteY4" fmla="*/ 314325 h 4810615"/>
                  <a:gd name="connsiteX5" fmla="*/ 3206479 w 4374879"/>
                  <a:gd name="connsiteY5" fmla="*/ 161925 h 4810615"/>
                  <a:gd name="connsiteX6" fmla="*/ 3206479 w 4374879"/>
                  <a:gd name="connsiteY6" fmla="*/ 161925 h 4810615"/>
                  <a:gd name="connsiteX0" fmla="*/ 4349479 w 4374879"/>
                  <a:gd name="connsiteY0" fmla="*/ 161925 h 4810615"/>
                  <a:gd name="connsiteX1" fmla="*/ 3892281 w 4374879"/>
                  <a:gd name="connsiteY1" fmla="*/ 314325 h 4810615"/>
                  <a:gd name="connsiteX2" fmla="*/ 3663679 w 4374879"/>
                  <a:gd name="connsiteY2" fmla="*/ 314325 h 4810615"/>
                  <a:gd name="connsiteX3" fmla="*/ 3206479 w 4374879"/>
                  <a:gd name="connsiteY3" fmla="*/ 161925 h 4810615"/>
                  <a:gd name="connsiteX4" fmla="*/ 3663679 w 4374879"/>
                  <a:gd name="connsiteY4" fmla="*/ 9525 h 4810615"/>
                  <a:gd name="connsiteX5" fmla="*/ 3892279 w 4374879"/>
                  <a:gd name="connsiteY5" fmla="*/ 9525 h 4810615"/>
                  <a:gd name="connsiteX6" fmla="*/ 4349481 w 4374879"/>
                  <a:gd name="connsiteY6" fmla="*/ 161925 h 4810615"/>
                  <a:gd name="connsiteX7" fmla="*/ 4349482 w 4374879"/>
                  <a:gd name="connsiteY7" fmla="*/ 2447925 h 4810615"/>
                  <a:gd name="connsiteX8" fmla="*/ 3739879 w 4374879"/>
                  <a:gd name="connsiteY8" fmla="*/ 2981325 h 4810615"/>
                  <a:gd name="connsiteX9" fmla="*/ 1606279 w 4374879"/>
                  <a:gd name="connsiteY9" fmla="*/ 2981325 h 4810615"/>
                  <a:gd name="connsiteX10" fmla="*/ 1301480 w 4374879"/>
                  <a:gd name="connsiteY10" fmla="*/ 3209925 h 4810615"/>
                  <a:gd name="connsiteX11" fmla="*/ 1301479 w 4374879"/>
                  <a:gd name="connsiteY11" fmla="*/ 4667251 h 4810615"/>
                  <a:gd name="connsiteX12" fmla="*/ 811622 w 4374879"/>
                  <a:gd name="connsiteY12" fmla="*/ 4808661 h 4810615"/>
                  <a:gd name="connsiteX13" fmla="*/ 648336 w 4374879"/>
                  <a:gd name="connsiteY13" fmla="*/ 4808661 h 4810615"/>
                  <a:gd name="connsiteX14" fmla="*/ 158479 w 4374879"/>
                  <a:gd name="connsiteY14" fmla="*/ 4667251 h 4810615"/>
                  <a:gd name="connsiteX15" fmla="*/ 158481 w 4374879"/>
                  <a:gd name="connsiteY15" fmla="*/ 2447924 h 4810615"/>
                  <a:gd name="connsiteX16" fmla="*/ 768081 w 4374879"/>
                  <a:gd name="connsiteY16" fmla="*/ 1838324 h 4810615"/>
                  <a:gd name="connsiteX17" fmla="*/ 2901681 w 4374879"/>
                  <a:gd name="connsiteY17" fmla="*/ 1838324 h 4810615"/>
                  <a:gd name="connsiteX18" fmla="*/ 3206479 w 4374879"/>
                  <a:gd name="connsiteY18" fmla="*/ 1533525 h 4810615"/>
                  <a:gd name="connsiteX19" fmla="*/ 3206479 w 4374879"/>
                  <a:gd name="connsiteY19" fmla="*/ 161925 h 4810615"/>
                  <a:gd name="connsiteX0" fmla="*/ 3062665 w 4231065"/>
                  <a:gd name="connsiteY0" fmla="*/ 161925 h 4810615"/>
                  <a:gd name="connsiteX1" fmla="*/ 3672267 w 4231065"/>
                  <a:gd name="connsiteY1" fmla="*/ 9525 h 4810615"/>
                  <a:gd name="connsiteX2" fmla="*/ 4205665 w 4231065"/>
                  <a:gd name="connsiteY2" fmla="*/ 161925 h 4810615"/>
                  <a:gd name="connsiteX3" fmla="*/ 4205665 w 4231065"/>
                  <a:gd name="connsiteY3" fmla="*/ 2447925 h 4810615"/>
                  <a:gd name="connsiteX4" fmla="*/ 3596065 w 4231065"/>
                  <a:gd name="connsiteY4" fmla="*/ 2981325 h 4810615"/>
                  <a:gd name="connsiteX5" fmla="*/ 1462465 w 4231065"/>
                  <a:gd name="connsiteY5" fmla="*/ 2981325 h 4810615"/>
                  <a:gd name="connsiteX6" fmla="*/ 1157665 w 4231065"/>
                  <a:gd name="connsiteY6" fmla="*/ 3209926 h 4810615"/>
                  <a:gd name="connsiteX7" fmla="*/ 1157665 w 4231065"/>
                  <a:gd name="connsiteY7" fmla="*/ 4667251 h 4810615"/>
                  <a:gd name="connsiteX8" fmla="*/ 667808 w 4231065"/>
                  <a:gd name="connsiteY8" fmla="*/ 4808661 h 4810615"/>
                  <a:gd name="connsiteX9" fmla="*/ 504522 w 4231065"/>
                  <a:gd name="connsiteY9" fmla="*/ 4808661 h 4810615"/>
                  <a:gd name="connsiteX10" fmla="*/ 14665 w 4231065"/>
                  <a:gd name="connsiteY10" fmla="*/ 4667251 h 4810615"/>
                  <a:gd name="connsiteX11" fmla="*/ 14667 w 4231065"/>
                  <a:gd name="connsiteY11" fmla="*/ 2447924 h 4810615"/>
                  <a:gd name="connsiteX12" fmla="*/ 624265 w 4231065"/>
                  <a:gd name="connsiteY12" fmla="*/ 1838325 h 4810615"/>
                  <a:gd name="connsiteX13" fmla="*/ 2757865 w 4231065"/>
                  <a:gd name="connsiteY13" fmla="*/ 1838325 h 4810615"/>
                  <a:gd name="connsiteX14" fmla="*/ 3062665 w 4231065"/>
                  <a:gd name="connsiteY14" fmla="*/ 1533525 h 4810615"/>
                  <a:gd name="connsiteX15" fmla="*/ 3062665 w 4231065"/>
                  <a:gd name="connsiteY15" fmla="*/ 161925 h 4810615"/>
                  <a:gd name="connsiteX0" fmla="*/ 3062665 w 4231065"/>
                  <a:gd name="connsiteY0" fmla="*/ 161925 h 4810615"/>
                  <a:gd name="connsiteX1" fmla="*/ 3748465 w 4231065"/>
                  <a:gd name="connsiteY1" fmla="*/ 9525 h 4810615"/>
                  <a:gd name="connsiteX2" fmla="*/ 4205665 w 4231065"/>
                  <a:gd name="connsiteY2" fmla="*/ 161925 h 4810615"/>
                  <a:gd name="connsiteX3" fmla="*/ 3748467 w 4231065"/>
                  <a:gd name="connsiteY3" fmla="*/ 314325 h 4810615"/>
                  <a:gd name="connsiteX4" fmla="*/ 3519865 w 4231065"/>
                  <a:gd name="connsiteY4" fmla="*/ 314325 h 4810615"/>
                  <a:gd name="connsiteX5" fmla="*/ 3062665 w 4231065"/>
                  <a:gd name="connsiteY5" fmla="*/ 161925 h 4810615"/>
                  <a:gd name="connsiteX6" fmla="*/ 3062665 w 4231065"/>
                  <a:gd name="connsiteY6" fmla="*/ 161925 h 4810615"/>
                  <a:gd name="connsiteX0" fmla="*/ 4205665 w 4231065"/>
                  <a:gd name="connsiteY0" fmla="*/ 161925 h 4810615"/>
                  <a:gd name="connsiteX1" fmla="*/ 3748467 w 4231065"/>
                  <a:gd name="connsiteY1" fmla="*/ 314325 h 4810615"/>
                  <a:gd name="connsiteX2" fmla="*/ 3519865 w 4231065"/>
                  <a:gd name="connsiteY2" fmla="*/ 314325 h 4810615"/>
                  <a:gd name="connsiteX3" fmla="*/ 3062665 w 4231065"/>
                  <a:gd name="connsiteY3" fmla="*/ 161925 h 4810615"/>
                  <a:gd name="connsiteX4" fmla="*/ 3519865 w 4231065"/>
                  <a:gd name="connsiteY4" fmla="*/ 9525 h 4810615"/>
                  <a:gd name="connsiteX5" fmla="*/ 3748465 w 4231065"/>
                  <a:gd name="connsiteY5" fmla="*/ 9525 h 4810615"/>
                  <a:gd name="connsiteX6" fmla="*/ 4205667 w 4231065"/>
                  <a:gd name="connsiteY6" fmla="*/ 161925 h 4810615"/>
                  <a:gd name="connsiteX7" fmla="*/ 4205668 w 4231065"/>
                  <a:gd name="connsiteY7" fmla="*/ 2447925 h 4810615"/>
                  <a:gd name="connsiteX8" fmla="*/ 3596065 w 4231065"/>
                  <a:gd name="connsiteY8" fmla="*/ 2981325 h 4810615"/>
                  <a:gd name="connsiteX9" fmla="*/ 1462465 w 4231065"/>
                  <a:gd name="connsiteY9" fmla="*/ 2981325 h 4810615"/>
                  <a:gd name="connsiteX10" fmla="*/ 1157666 w 4231065"/>
                  <a:gd name="connsiteY10" fmla="*/ 3209925 h 4810615"/>
                  <a:gd name="connsiteX11" fmla="*/ 1157665 w 4231065"/>
                  <a:gd name="connsiteY11" fmla="*/ 4667251 h 4810615"/>
                  <a:gd name="connsiteX12" fmla="*/ 667808 w 4231065"/>
                  <a:gd name="connsiteY12" fmla="*/ 4808661 h 4810615"/>
                  <a:gd name="connsiteX13" fmla="*/ 504522 w 4231065"/>
                  <a:gd name="connsiteY13" fmla="*/ 4808661 h 4810615"/>
                  <a:gd name="connsiteX14" fmla="*/ 14665 w 4231065"/>
                  <a:gd name="connsiteY14" fmla="*/ 4667251 h 4810615"/>
                  <a:gd name="connsiteX15" fmla="*/ 14667 w 4231065"/>
                  <a:gd name="connsiteY15" fmla="*/ 2447924 h 4810615"/>
                  <a:gd name="connsiteX16" fmla="*/ 624267 w 4231065"/>
                  <a:gd name="connsiteY16" fmla="*/ 1838324 h 4810615"/>
                  <a:gd name="connsiteX17" fmla="*/ 2757867 w 4231065"/>
                  <a:gd name="connsiteY17" fmla="*/ 1838324 h 4810615"/>
                  <a:gd name="connsiteX18" fmla="*/ 3062665 w 4231065"/>
                  <a:gd name="connsiteY18" fmla="*/ 1533525 h 4810615"/>
                  <a:gd name="connsiteX19" fmla="*/ 3062665 w 4231065"/>
                  <a:gd name="connsiteY19" fmla="*/ 161925 h 4810615"/>
                  <a:gd name="connsiteX0" fmla="*/ 3062665 w 4231065"/>
                  <a:gd name="connsiteY0" fmla="*/ 161925 h 4810615"/>
                  <a:gd name="connsiteX1" fmla="*/ 3672267 w 4231065"/>
                  <a:gd name="connsiteY1" fmla="*/ 9525 h 4810615"/>
                  <a:gd name="connsiteX2" fmla="*/ 4205665 w 4231065"/>
                  <a:gd name="connsiteY2" fmla="*/ 161925 h 4810615"/>
                  <a:gd name="connsiteX3" fmla="*/ 4205665 w 4231065"/>
                  <a:gd name="connsiteY3" fmla="*/ 2447925 h 4810615"/>
                  <a:gd name="connsiteX4" fmla="*/ 3596065 w 4231065"/>
                  <a:gd name="connsiteY4" fmla="*/ 2981325 h 4810615"/>
                  <a:gd name="connsiteX5" fmla="*/ 1462465 w 4231065"/>
                  <a:gd name="connsiteY5" fmla="*/ 2981325 h 4810615"/>
                  <a:gd name="connsiteX6" fmla="*/ 1157665 w 4231065"/>
                  <a:gd name="connsiteY6" fmla="*/ 3209926 h 4810615"/>
                  <a:gd name="connsiteX7" fmla="*/ 1157665 w 4231065"/>
                  <a:gd name="connsiteY7" fmla="*/ 4667251 h 4810615"/>
                  <a:gd name="connsiteX8" fmla="*/ 667808 w 4231065"/>
                  <a:gd name="connsiteY8" fmla="*/ 4808661 h 4810615"/>
                  <a:gd name="connsiteX9" fmla="*/ 504522 w 4231065"/>
                  <a:gd name="connsiteY9" fmla="*/ 4808661 h 4810615"/>
                  <a:gd name="connsiteX10" fmla="*/ 14665 w 4231065"/>
                  <a:gd name="connsiteY10" fmla="*/ 4667251 h 4810615"/>
                  <a:gd name="connsiteX11" fmla="*/ 14667 w 4231065"/>
                  <a:gd name="connsiteY11" fmla="*/ 2447924 h 4810615"/>
                  <a:gd name="connsiteX12" fmla="*/ 624265 w 4231065"/>
                  <a:gd name="connsiteY12" fmla="*/ 1838325 h 4810615"/>
                  <a:gd name="connsiteX13" fmla="*/ 2757865 w 4231065"/>
                  <a:gd name="connsiteY13" fmla="*/ 1838325 h 4810615"/>
                  <a:gd name="connsiteX14" fmla="*/ 3062665 w 4231065"/>
                  <a:gd name="connsiteY14" fmla="*/ 1533525 h 4810615"/>
                  <a:gd name="connsiteX15" fmla="*/ 3062665 w 4231065"/>
                  <a:gd name="connsiteY15" fmla="*/ 161925 h 4810615"/>
                  <a:gd name="connsiteX0" fmla="*/ 3062665 w 4231065"/>
                  <a:gd name="connsiteY0" fmla="*/ 161925 h 4810615"/>
                  <a:gd name="connsiteX1" fmla="*/ 3748465 w 4231065"/>
                  <a:gd name="connsiteY1" fmla="*/ 9525 h 4810615"/>
                  <a:gd name="connsiteX2" fmla="*/ 4205665 w 4231065"/>
                  <a:gd name="connsiteY2" fmla="*/ 161925 h 4810615"/>
                  <a:gd name="connsiteX3" fmla="*/ 3748467 w 4231065"/>
                  <a:gd name="connsiteY3" fmla="*/ 314325 h 4810615"/>
                  <a:gd name="connsiteX4" fmla="*/ 3519865 w 4231065"/>
                  <a:gd name="connsiteY4" fmla="*/ 314325 h 4810615"/>
                  <a:gd name="connsiteX5" fmla="*/ 3062665 w 4231065"/>
                  <a:gd name="connsiteY5" fmla="*/ 161925 h 4810615"/>
                  <a:gd name="connsiteX6" fmla="*/ 3062665 w 4231065"/>
                  <a:gd name="connsiteY6" fmla="*/ 161925 h 4810615"/>
                  <a:gd name="connsiteX0" fmla="*/ 4205665 w 4231065"/>
                  <a:gd name="connsiteY0" fmla="*/ 161925 h 4810615"/>
                  <a:gd name="connsiteX1" fmla="*/ 3748467 w 4231065"/>
                  <a:gd name="connsiteY1" fmla="*/ 314325 h 4810615"/>
                  <a:gd name="connsiteX2" fmla="*/ 3519865 w 4231065"/>
                  <a:gd name="connsiteY2" fmla="*/ 314325 h 4810615"/>
                  <a:gd name="connsiteX3" fmla="*/ 3062665 w 4231065"/>
                  <a:gd name="connsiteY3" fmla="*/ 161925 h 4810615"/>
                  <a:gd name="connsiteX4" fmla="*/ 3519865 w 4231065"/>
                  <a:gd name="connsiteY4" fmla="*/ 9525 h 4810615"/>
                  <a:gd name="connsiteX5" fmla="*/ 3748465 w 4231065"/>
                  <a:gd name="connsiteY5" fmla="*/ 9525 h 4810615"/>
                  <a:gd name="connsiteX6" fmla="*/ 4205667 w 4231065"/>
                  <a:gd name="connsiteY6" fmla="*/ 161925 h 4810615"/>
                  <a:gd name="connsiteX7" fmla="*/ 4205668 w 4231065"/>
                  <a:gd name="connsiteY7" fmla="*/ 2447925 h 4810615"/>
                  <a:gd name="connsiteX8" fmla="*/ 3596065 w 4231065"/>
                  <a:gd name="connsiteY8" fmla="*/ 2981325 h 4810615"/>
                  <a:gd name="connsiteX9" fmla="*/ 1462465 w 4231065"/>
                  <a:gd name="connsiteY9" fmla="*/ 2981325 h 4810615"/>
                  <a:gd name="connsiteX10" fmla="*/ 1157666 w 4231065"/>
                  <a:gd name="connsiteY10" fmla="*/ 3209925 h 4810615"/>
                  <a:gd name="connsiteX11" fmla="*/ 1157665 w 4231065"/>
                  <a:gd name="connsiteY11" fmla="*/ 4667251 h 4810615"/>
                  <a:gd name="connsiteX12" fmla="*/ 667808 w 4231065"/>
                  <a:gd name="connsiteY12" fmla="*/ 4808661 h 4810615"/>
                  <a:gd name="connsiteX13" fmla="*/ 504522 w 4231065"/>
                  <a:gd name="connsiteY13" fmla="*/ 4808661 h 4810615"/>
                  <a:gd name="connsiteX14" fmla="*/ 14665 w 4231065"/>
                  <a:gd name="connsiteY14" fmla="*/ 4667251 h 4810615"/>
                  <a:gd name="connsiteX15" fmla="*/ 167067 w 4231065"/>
                  <a:gd name="connsiteY15" fmla="*/ 2524124 h 4810615"/>
                  <a:gd name="connsiteX16" fmla="*/ 624267 w 4231065"/>
                  <a:gd name="connsiteY16" fmla="*/ 1838324 h 4810615"/>
                  <a:gd name="connsiteX17" fmla="*/ 2757867 w 4231065"/>
                  <a:gd name="connsiteY17" fmla="*/ 1838324 h 4810615"/>
                  <a:gd name="connsiteX18" fmla="*/ 3062665 w 4231065"/>
                  <a:gd name="connsiteY18" fmla="*/ 1533525 h 4810615"/>
                  <a:gd name="connsiteX19" fmla="*/ 3062665 w 4231065"/>
                  <a:gd name="connsiteY19" fmla="*/ 161925 h 4810615"/>
                  <a:gd name="connsiteX0" fmla="*/ 3084130 w 4252530"/>
                  <a:gd name="connsiteY0" fmla="*/ 161925 h 4810615"/>
                  <a:gd name="connsiteX1" fmla="*/ 3693732 w 4252530"/>
                  <a:gd name="connsiteY1" fmla="*/ 9525 h 4810615"/>
                  <a:gd name="connsiteX2" fmla="*/ 4227130 w 4252530"/>
                  <a:gd name="connsiteY2" fmla="*/ 161925 h 4810615"/>
                  <a:gd name="connsiteX3" fmla="*/ 4227130 w 4252530"/>
                  <a:gd name="connsiteY3" fmla="*/ 2447925 h 4810615"/>
                  <a:gd name="connsiteX4" fmla="*/ 3617530 w 4252530"/>
                  <a:gd name="connsiteY4" fmla="*/ 2981325 h 4810615"/>
                  <a:gd name="connsiteX5" fmla="*/ 1483930 w 4252530"/>
                  <a:gd name="connsiteY5" fmla="*/ 2981325 h 4810615"/>
                  <a:gd name="connsiteX6" fmla="*/ 1179130 w 4252530"/>
                  <a:gd name="connsiteY6" fmla="*/ 3209926 h 4810615"/>
                  <a:gd name="connsiteX7" fmla="*/ 1179130 w 4252530"/>
                  <a:gd name="connsiteY7" fmla="*/ 4667251 h 4810615"/>
                  <a:gd name="connsiteX8" fmla="*/ 689273 w 4252530"/>
                  <a:gd name="connsiteY8" fmla="*/ 4808661 h 4810615"/>
                  <a:gd name="connsiteX9" fmla="*/ 525987 w 4252530"/>
                  <a:gd name="connsiteY9" fmla="*/ 4808661 h 4810615"/>
                  <a:gd name="connsiteX10" fmla="*/ 36130 w 4252530"/>
                  <a:gd name="connsiteY10" fmla="*/ 4667251 h 4810615"/>
                  <a:gd name="connsiteX11" fmla="*/ 36132 w 4252530"/>
                  <a:gd name="connsiteY11" fmla="*/ 2447924 h 4810615"/>
                  <a:gd name="connsiteX12" fmla="*/ 645730 w 4252530"/>
                  <a:gd name="connsiteY12" fmla="*/ 1838325 h 4810615"/>
                  <a:gd name="connsiteX13" fmla="*/ 2779330 w 4252530"/>
                  <a:gd name="connsiteY13" fmla="*/ 1838325 h 4810615"/>
                  <a:gd name="connsiteX14" fmla="*/ 3084130 w 4252530"/>
                  <a:gd name="connsiteY14" fmla="*/ 1533525 h 4810615"/>
                  <a:gd name="connsiteX15" fmla="*/ 3084130 w 4252530"/>
                  <a:gd name="connsiteY15" fmla="*/ 161925 h 4810615"/>
                  <a:gd name="connsiteX0" fmla="*/ 3084130 w 4252530"/>
                  <a:gd name="connsiteY0" fmla="*/ 161925 h 4810615"/>
                  <a:gd name="connsiteX1" fmla="*/ 3769930 w 4252530"/>
                  <a:gd name="connsiteY1" fmla="*/ 9525 h 4810615"/>
                  <a:gd name="connsiteX2" fmla="*/ 4227130 w 4252530"/>
                  <a:gd name="connsiteY2" fmla="*/ 161925 h 4810615"/>
                  <a:gd name="connsiteX3" fmla="*/ 3769932 w 4252530"/>
                  <a:gd name="connsiteY3" fmla="*/ 314325 h 4810615"/>
                  <a:gd name="connsiteX4" fmla="*/ 3541330 w 4252530"/>
                  <a:gd name="connsiteY4" fmla="*/ 314325 h 4810615"/>
                  <a:gd name="connsiteX5" fmla="*/ 3084130 w 4252530"/>
                  <a:gd name="connsiteY5" fmla="*/ 161925 h 4810615"/>
                  <a:gd name="connsiteX6" fmla="*/ 3084130 w 4252530"/>
                  <a:gd name="connsiteY6" fmla="*/ 161925 h 4810615"/>
                  <a:gd name="connsiteX0" fmla="*/ 4227130 w 4252530"/>
                  <a:gd name="connsiteY0" fmla="*/ 161925 h 4810615"/>
                  <a:gd name="connsiteX1" fmla="*/ 3769932 w 4252530"/>
                  <a:gd name="connsiteY1" fmla="*/ 314325 h 4810615"/>
                  <a:gd name="connsiteX2" fmla="*/ 3541330 w 4252530"/>
                  <a:gd name="connsiteY2" fmla="*/ 314325 h 4810615"/>
                  <a:gd name="connsiteX3" fmla="*/ 3084130 w 4252530"/>
                  <a:gd name="connsiteY3" fmla="*/ 161925 h 4810615"/>
                  <a:gd name="connsiteX4" fmla="*/ 3541330 w 4252530"/>
                  <a:gd name="connsiteY4" fmla="*/ 9525 h 4810615"/>
                  <a:gd name="connsiteX5" fmla="*/ 3769930 w 4252530"/>
                  <a:gd name="connsiteY5" fmla="*/ 9525 h 4810615"/>
                  <a:gd name="connsiteX6" fmla="*/ 4227132 w 4252530"/>
                  <a:gd name="connsiteY6" fmla="*/ 161925 h 4810615"/>
                  <a:gd name="connsiteX7" fmla="*/ 4227133 w 4252530"/>
                  <a:gd name="connsiteY7" fmla="*/ 2447925 h 4810615"/>
                  <a:gd name="connsiteX8" fmla="*/ 3617530 w 4252530"/>
                  <a:gd name="connsiteY8" fmla="*/ 2981325 h 4810615"/>
                  <a:gd name="connsiteX9" fmla="*/ 1483930 w 4252530"/>
                  <a:gd name="connsiteY9" fmla="*/ 2981325 h 4810615"/>
                  <a:gd name="connsiteX10" fmla="*/ 1179131 w 4252530"/>
                  <a:gd name="connsiteY10" fmla="*/ 3209925 h 4810615"/>
                  <a:gd name="connsiteX11" fmla="*/ 1179130 w 4252530"/>
                  <a:gd name="connsiteY11" fmla="*/ 4667251 h 4810615"/>
                  <a:gd name="connsiteX12" fmla="*/ 689273 w 4252530"/>
                  <a:gd name="connsiteY12" fmla="*/ 4808661 h 4810615"/>
                  <a:gd name="connsiteX13" fmla="*/ 525987 w 4252530"/>
                  <a:gd name="connsiteY13" fmla="*/ 4808661 h 4810615"/>
                  <a:gd name="connsiteX14" fmla="*/ 36130 w 4252530"/>
                  <a:gd name="connsiteY14" fmla="*/ 4667251 h 4810615"/>
                  <a:gd name="connsiteX15" fmla="*/ 188532 w 4252530"/>
                  <a:gd name="connsiteY15" fmla="*/ 2524124 h 4810615"/>
                  <a:gd name="connsiteX16" fmla="*/ 645732 w 4252530"/>
                  <a:gd name="connsiteY16" fmla="*/ 1838324 h 4810615"/>
                  <a:gd name="connsiteX17" fmla="*/ 2779332 w 4252530"/>
                  <a:gd name="connsiteY17" fmla="*/ 1838324 h 4810615"/>
                  <a:gd name="connsiteX18" fmla="*/ 3084130 w 4252530"/>
                  <a:gd name="connsiteY18" fmla="*/ 1533525 h 4810615"/>
                  <a:gd name="connsiteX19" fmla="*/ 3084130 w 4252530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52403 w 4216401"/>
                  <a:gd name="connsiteY15" fmla="*/ 25241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04803 w 4216401"/>
                  <a:gd name="connsiteY15" fmla="*/ 25241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764564 w 4932964"/>
                  <a:gd name="connsiteY0" fmla="*/ 161925 h 4810615"/>
                  <a:gd name="connsiteX1" fmla="*/ 4374166 w 4932964"/>
                  <a:gd name="connsiteY1" fmla="*/ 9525 h 4810615"/>
                  <a:gd name="connsiteX2" fmla="*/ 4907564 w 4932964"/>
                  <a:gd name="connsiteY2" fmla="*/ 161925 h 4810615"/>
                  <a:gd name="connsiteX3" fmla="*/ 4907564 w 4932964"/>
                  <a:gd name="connsiteY3" fmla="*/ 2447925 h 4810615"/>
                  <a:gd name="connsiteX4" fmla="*/ 4297964 w 4932964"/>
                  <a:gd name="connsiteY4" fmla="*/ 2981325 h 4810615"/>
                  <a:gd name="connsiteX5" fmla="*/ 2164364 w 4932964"/>
                  <a:gd name="connsiteY5" fmla="*/ 2981325 h 4810615"/>
                  <a:gd name="connsiteX6" fmla="*/ 1859564 w 4932964"/>
                  <a:gd name="connsiteY6" fmla="*/ 3209926 h 4810615"/>
                  <a:gd name="connsiteX7" fmla="*/ 1859564 w 4932964"/>
                  <a:gd name="connsiteY7" fmla="*/ 4667251 h 4810615"/>
                  <a:gd name="connsiteX8" fmla="*/ 1369707 w 4932964"/>
                  <a:gd name="connsiteY8" fmla="*/ 4808661 h 4810615"/>
                  <a:gd name="connsiteX9" fmla="*/ 1206421 w 4932964"/>
                  <a:gd name="connsiteY9" fmla="*/ 4808661 h 4810615"/>
                  <a:gd name="connsiteX10" fmla="*/ 716564 w 4932964"/>
                  <a:gd name="connsiteY10" fmla="*/ 4667251 h 4810615"/>
                  <a:gd name="connsiteX11" fmla="*/ 716566 w 4932964"/>
                  <a:gd name="connsiteY11" fmla="*/ 2447924 h 4810615"/>
                  <a:gd name="connsiteX12" fmla="*/ 1326164 w 4932964"/>
                  <a:gd name="connsiteY12" fmla="*/ 1838325 h 4810615"/>
                  <a:gd name="connsiteX13" fmla="*/ 3459764 w 4932964"/>
                  <a:gd name="connsiteY13" fmla="*/ 1838325 h 4810615"/>
                  <a:gd name="connsiteX14" fmla="*/ 3764564 w 4932964"/>
                  <a:gd name="connsiteY14" fmla="*/ 1533525 h 4810615"/>
                  <a:gd name="connsiteX15" fmla="*/ 3764564 w 4932964"/>
                  <a:gd name="connsiteY15" fmla="*/ 161925 h 4810615"/>
                  <a:gd name="connsiteX0" fmla="*/ 3764564 w 4932964"/>
                  <a:gd name="connsiteY0" fmla="*/ 161925 h 4810615"/>
                  <a:gd name="connsiteX1" fmla="*/ 4450364 w 4932964"/>
                  <a:gd name="connsiteY1" fmla="*/ 9525 h 4810615"/>
                  <a:gd name="connsiteX2" fmla="*/ 4907564 w 4932964"/>
                  <a:gd name="connsiteY2" fmla="*/ 161925 h 4810615"/>
                  <a:gd name="connsiteX3" fmla="*/ 4450366 w 4932964"/>
                  <a:gd name="connsiteY3" fmla="*/ 314325 h 4810615"/>
                  <a:gd name="connsiteX4" fmla="*/ 4221764 w 4932964"/>
                  <a:gd name="connsiteY4" fmla="*/ 314325 h 4810615"/>
                  <a:gd name="connsiteX5" fmla="*/ 3764564 w 4932964"/>
                  <a:gd name="connsiteY5" fmla="*/ 161925 h 4810615"/>
                  <a:gd name="connsiteX6" fmla="*/ 3764564 w 4932964"/>
                  <a:gd name="connsiteY6" fmla="*/ 161925 h 4810615"/>
                  <a:gd name="connsiteX0" fmla="*/ 4907564 w 4932964"/>
                  <a:gd name="connsiteY0" fmla="*/ 161925 h 4810615"/>
                  <a:gd name="connsiteX1" fmla="*/ 4450366 w 4932964"/>
                  <a:gd name="connsiteY1" fmla="*/ 314325 h 4810615"/>
                  <a:gd name="connsiteX2" fmla="*/ 4221764 w 4932964"/>
                  <a:gd name="connsiteY2" fmla="*/ 314325 h 4810615"/>
                  <a:gd name="connsiteX3" fmla="*/ 3764564 w 4932964"/>
                  <a:gd name="connsiteY3" fmla="*/ 161925 h 4810615"/>
                  <a:gd name="connsiteX4" fmla="*/ 4221764 w 4932964"/>
                  <a:gd name="connsiteY4" fmla="*/ 9525 h 4810615"/>
                  <a:gd name="connsiteX5" fmla="*/ 4450364 w 4932964"/>
                  <a:gd name="connsiteY5" fmla="*/ 9525 h 4810615"/>
                  <a:gd name="connsiteX6" fmla="*/ 4907566 w 4932964"/>
                  <a:gd name="connsiteY6" fmla="*/ 161925 h 4810615"/>
                  <a:gd name="connsiteX7" fmla="*/ 4907567 w 4932964"/>
                  <a:gd name="connsiteY7" fmla="*/ 2447925 h 4810615"/>
                  <a:gd name="connsiteX8" fmla="*/ 4297964 w 4932964"/>
                  <a:gd name="connsiteY8" fmla="*/ 2981325 h 4810615"/>
                  <a:gd name="connsiteX9" fmla="*/ 2164364 w 4932964"/>
                  <a:gd name="connsiteY9" fmla="*/ 2981325 h 4810615"/>
                  <a:gd name="connsiteX10" fmla="*/ 1859565 w 4932964"/>
                  <a:gd name="connsiteY10" fmla="*/ 3209925 h 4810615"/>
                  <a:gd name="connsiteX11" fmla="*/ 1859564 w 4932964"/>
                  <a:gd name="connsiteY11" fmla="*/ 4667251 h 4810615"/>
                  <a:gd name="connsiteX12" fmla="*/ 1369707 w 4932964"/>
                  <a:gd name="connsiteY12" fmla="*/ 4808661 h 4810615"/>
                  <a:gd name="connsiteX13" fmla="*/ 1206421 w 4932964"/>
                  <a:gd name="connsiteY13" fmla="*/ 4808661 h 4810615"/>
                  <a:gd name="connsiteX14" fmla="*/ 716564 w 4932964"/>
                  <a:gd name="connsiteY14" fmla="*/ 4667251 h 4810615"/>
                  <a:gd name="connsiteX15" fmla="*/ 716566 w 4932964"/>
                  <a:gd name="connsiteY15" fmla="*/ 2447924 h 4810615"/>
                  <a:gd name="connsiteX16" fmla="*/ 1326166 w 4932964"/>
                  <a:gd name="connsiteY16" fmla="*/ 1838324 h 4810615"/>
                  <a:gd name="connsiteX17" fmla="*/ 3459766 w 4932964"/>
                  <a:gd name="connsiteY17" fmla="*/ 1838324 h 4810615"/>
                  <a:gd name="connsiteX18" fmla="*/ 3764564 w 4932964"/>
                  <a:gd name="connsiteY18" fmla="*/ 1533525 h 4810615"/>
                  <a:gd name="connsiteX19" fmla="*/ 3764564 w 4932964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828803 w 4216401"/>
                  <a:gd name="connsiteY9" fmla="*/ 28289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828803 w 4216401"/>
                  <a:gd name="connsiteY9" fmla="*/ 28289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6764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6764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226219 h 4874909"/>
                  <a:gd name="connsiteX1" fmla="*/ 3657603 w 4216401"/>
                  <a:gd name="connsiteY1" fmla="*/ 73819 h 4874909"/>
                  <a:gd name="connsiteX2" fmla="*/ 4191001 w 4216401"/>
                  <a:gd name="connsiteY2" fmla="*/ 226219 h 4874909"/>
                  <a:gd name="connsiteX3" fmla="*/ 4191001 w 4216401"/>
                  <a:gd name="connsiteY3" fmla="*/ 2512219 h 4874909"/>
                  <a:gd name="connsiteX4" fmla="*/ 3581401 w 4216401"/>
                  <a:gd name="connsiteY4" fmla="*/ 3045619 h 4874909"/>
                  <a:gd name="connsiteX5" fmla="*/ 1752603 w 4216401"/>
                  <a:gd name="connsiteY5" fmla="*/ 3045618 h 4874909"/>
                  <a:gd name="connsiteX6" fmla="*/ 1143003 w 4216401"/>
                  <a:gd name="connsiteY6" fmla="*/ 3655218 h 4874909"/>
                  <a:gd name="connsiteX7" fmla="*/ 1143001 w 4216401"/>
                  <a:gd name="connsiteY7" fmla="*/ 4731545 h 4874909"/>
                  <a:gd name="connsiteX8" fmla="*/ 653144 w 4216401"/>
                  <a:gd name="connsiteY8" fmla="*/ 4872955 h 4874909"/>
                  <a:gd name="connsiteX9" fmla="*/ 489858 w 4216401"/>
                  <a:gd name="connsiteY9" fmla="*/ 4872955 h 4874909"/>
                  <a:gd name="connsiteX10" fmla="*/ 1 w 4216401"/>
                  <a:gd name="connsiteY10" fmla="*/ 4731545 h 4874909"/>
                  <a:gd name="connsiteX11" fmla="*/ 3 w 4216401"/>
                  <a:gd name="connsiteY11" fmla="*/ 2512218 h 4874909"/>
                  <a:gd name="connsiteX12" fmla="*/ 609601 w 4216401"/>
                  <a:gd name="connsiteY12" fmla="*/ 1902619 h 4874909"/>
                  <a:gd name="connsiteX13" fmla="*/ 2743201 w 4216401"/>
                  <a:gd name="connsiteY13" fmla="*/ 1902619 h 4874909"/>
                  <a:gd name="connsiteX14" fmla="*/ 3048001 w 4216401"/>
                  <a:gd name="connsiteY14" fmla="*/ 1597819 h 4874909"/>
                  <a:gd name="connsiteX15" fmla="*/ 3048001 w 4216401"/>
                  <a:gd name="connsiteY15" fmla="*/ 226219 h 4874909"/>
                  <a:gd name="connsiteX0" fmla="*/ 3048001 w 4216401"/>
                  <a:gd name="connsiteY0" fmla="*/ 226219 h 4874909"/>
                  <a:gd name="connsiteX1" fmla="*/ 3733801 w 4216401"/>
                  <a:gd name="connsiteY1" fmla="*/ 73819 h 4874909"/>
                  <a:gd name="connsiteX2" fmla="*/ 4191001 w 4216401"/>
                  <a:gd name="connsiteY2" fmla="*/ 226219 h 4874909"/>
                  <a:gd name="connsiteX3" fmla="*/ 3733803 w 4216401"/>
                  <a:gd name="connsiteY3" fmla="*/ 378619 h 4874909"/>
                  <a:gd name="connsiteX4" fmla="*/ 3505201 w 4216401"/>
                  <a:gd name="connsiteY4" fmla="*/ 378619 h 4874909"/>
                  <a:gd name="connsiteX5" fmla="*/ 3048001 w 4216401"/>
                  <a:gd name="connsiteY5" fmla="*/ 226219 h 4874909"/>
                  <a:gd name="connsiteX6" fmla="*/ 3048001 w 4216401"/>
                  <a:gd name="connsiteY6" fmla="*/ 226219 h 4874909"/>
                  <a:gd name="connsiteX0" fmla="*/ 4191001 w 4216401"/>
                  <a:gd name="connsiteY0" fmla="*/ 226219 h 4874909"/>
                  <a:gd name="connsiteX1" fmla="*/ 3733803 w 4216401"/>
                  <a:gd name="connsiteY1" fmla="*/ 378619 h 4874909"/>
                  <a:gd name="connsiteX2" fmla="*/ 3505201 w 4216401"/>
                  <a:gd name="connsiteY2" fmla="*/ 378619 h 4874909"/>
                  <a:gd name="connsiteX3" fmla="*/ 3048001 w 4216401"/>
                  <a:gd name="connsiteY3" fmla="*/ 226219 h 4874909"/>
                  <a:gd name="connsiteX4" fmla="*/ 3505201 w 4216401"/>
                  <a:gd name="connsiteY4" fmla="*/ 73819 h 4874909"/>
                  <a:gd name="connsiteX5" fmla="*/ 3733801 w 4216401"/>
                  <a:gd name="connsiteY5" fmla="*/ 73819 h 4874909"/>
                  <a:gd name="connsiteX6" fmla="*/ 4191003 w 4216401"/>
                  <a:gd name="connsiteY6" fmla="*/ 226219 h 4874909"/>
                  <a:gd name="connsiteX7" fmla="*/ 4191004 w 4216401"/>
                  <a:gd name="connsiteY7" fmla="*/ 2512219 h 4874909"/>
                  <a:gd name="connsiteX8" fmla="*/ 3581401 w 4216401"/>
                  <a:gd name="connsiteY8" fmla="*/ 3045619 h 4874909"/>
                  <a:gd name="connsiteX9" fmla="*/ 1752603 w 4216401"/>
                  <a:gd name="connsiteY9" fmla="*/ 3045618 h 4874909"/>
                  <a:gd name="connsiteX10" fmla="*/ 1143003 w 4216401"/>
                  <a:gd name="connsiteY10" fmla="*/ 3655218 h 4874909"/>
                  <a:gd name="connsiteX11" fmla="*/ 1143001 w 4216401"/>
                  <a:gd name="connsiteY11" fmla="*/ 4731545 h 4874909"/>
                  <a:gd name="connsiteX12" fmla="*/ 653144 w 4216401"/>
                  <a:gd name="connsiteY12" fmla="*/ 4872955 h 4874909"/>
                  <a:gd name="connsiteX13" fmla="*/ 489858 w 4216401"/>
                  <a:gd name="connsiteY13" fmla="*/ 4872955 h 4874909"/>
                  <a:gd name="connsiteX14" fmla="*/ 1 w 4216401"/>
                  <a:gd name="connsiteY14" fmla="*/ 4731545 h 4874909"/>
                  <a:gd name="connsiteX15" fmla="*/ 3 w 4216401"/>
                  <a:gd name="connsiteY15" fmla="*/ 2512218 h 4874909"/>
                  <a:gd name="connsiteX16" fmla="*/ 609603 w 4216401"/>
                  <a:gd name="connsiteY16" fmla="*/ 1902618 h 4874909"/>
                  <a:gd name="connsiteX17" fmla="*/ 2743203 w 4216401"/>
                  <a:gd name="connsiteY17" fmla="*/ 1902618 h 4874909"/>
                  <a:gd name="connsiteX18" fmla="*/ 3048001 w 4216401"/>
                  <a:gd name="connsiteY18" fmla="*/ 1597819 h 4874909"/>
                  <a:gd name="connsiteX19" fmla="*/ 3048001 w 4216401"/>
                  <a:gd name="connsiteY19" fmla="*/ 226219 h 4874909"/>
                  <a:gd name="connsiteX0" fmla="*/ 3048001 w 4216401"/>
                  <a:gd name="connsiteY0" fmla="*/ 154782 h 4803472"/>
                  <a:gd name="connsiteX1" fmla="*/ 3657603 w 4216401"/>
                  <a:gd name="connsiteY1" fmla="*/ 2382 h 4803472"/>
                  <a:gd name="connsiteX2" fmla="*/ 4191001 w 4216401"/>
                  <a:gd name="connsiteY2" fmla="*/ 154782 h 4803472"/>
                  <a:gd name="connsiteX3" fmla="*/ 4191001 w 4216401"/>
                  <a:gd name="connsiteY3" fmla="*/ 2440782 h 4803472"/>
                  <a:gd name="connsiteX4" fmla="*/ 3581401 w 4216401"/>
                  <a:gd name="connsiteY4" fmla="*/ 2974182 h 4803472"/>
                  <a:gd name="connsiteX5" fmla="*/ 1752603 w 4216401"/>
                  <a:gd name="connsiteY5" fmla="*/ 2974181 h 4803472"/>
                  <a:gd name="connsiteX6" fmla="*/ 1143003 w 4216401"/>
                  <a:gd name="connsiteY6" fmla="*/ 3583781 h 4803472"/>
                  <a:gd name="connsiteX7" fmla="*/ 1143001 w 4216401"/>
                  <a:gd name="connsiteY7" fmla="*/ 4660108 h 4803472"/>
                  <a:gd name="connsiteX8" fmla="*/ 653144 w 4216401"/>
                  <a:gd name="connsiteY8" fmla="*/ 4801518 h 4803472"/>
                  <a:gd name="connsiteX9" fmla="*/ 489858 w 4216401"/>
                  <a:gd name="connsiteY9" fmla="*/ 4801518 h 4803472"/>
                  <a:gd name="connsiteX10" fmla="*/ 1 w 4216401"/>
                  <a:gd name="connsiteY10" fmla="*/ 4660108 h 4803472"/>
                  <a:gd name="connsiteX11" fmla="*/ 3 w 4216401"/>
                  <a:gd name="connsiteY11" fmla="*/ 2440781 h 4803472"/>
                  <a:gd name="connsiteX12" fmla="*/ 609601 w 4216401"/>
                  <a:gd name="connsiteY12" fmla="*/ 1831182 h 4803472"/>
                  <a:gd name="connsiteX13" fmla="*/ 2743201 w 4216401"/>
                  <a:gd name="connsiteY13" fmla="*/ 1831182 h 4803472"/>
                  <a:gd name="connsiteX14" fmla="*/ 3048001 w 4216401"/>
                  <a:gd name="connsiteY14" fmla="*/ 1526382 h 4803472"/>
                  <a:gd name="connsiteX15" fmla="*/ 3048001 w 4216401"/>
                  <a:gd name="connsiteY15" fmla="*/ 154782 h 4803472"/>
                  <a:gd name="connsiteX0" fmla="*/ 3048001 w 4216401"/>
                  <a:gd name="connsiteY0" fmla="*/ 154782 h 4803472"/>
                  <a:gd name="connsiteX1" fmla="*/ 3733801 w 4216401"/>
                  <a:gd name="connsiteY1" fmla="*/ 2382 h 4803472"/>
                  <a:gd name="connsiteX2" fmla="*/ 4191001 w 4216401"/>
                  <a:gd name="connsiteY2" fmla="*/ 154782 h 4803472"/>
                  <a:gd name="connsiteX3" fmla="*/ 3733803 w 4216401"/>
                  <a:gd name="connsiteY3" fmla="*/ 307182 h 4803472"/>
                  <a:gd name="connsiteX4" fmla="*/ 3505201 w 4216401"/>
                  <a:gd name="connsiteY4" fmla="*/ 307182 h 4803472"/>
                  <a:gd name="connsiteX5" fmla="*/ 3048001 w 4216401"/>
                  <a:gd name="connsiteY5" fmla="*/ 154782 h 4803472"/>
                  <a:gd name="connsiteX6" fmla="*/ 3048001 w 4216401"/>
                  <a:gd name="connsiteY6" fmla="*/ 154782 h 4803472"/>
                  <a:gd name="connsiteX0" fmla="*/ 4191001 w 4216401"/>
                  <a:gd name="connsiteY0" fmla="*/ 154782 h 4803472"/>
                  <a:gd name="connsiteX1" fmla="*/ 3733803 w 4216401"/>
                  <a:gd name="connsiteY1" fmla="*/ 307182 h 4803472"/>
                  <a:gd name="connsiteX2" fmla="*/ 3505201 w 4216401"/>
                  <a:gd name="connsiteY2" fmla="*/ 307182 h 4803472"/>
                  <a:gd name="connsiteX3" fmla="*/ 3048001 w 4216401"/>
                  <a:gd name="connsiteY3" fmla="*/ 154782 h 4803472"/>
                  <a:gd name="connsiteX4" fmla="*/ 3505201 w 4216401"/>
                  <a:gd name="connsiteY4" fmla="*/ 2382 h 4803472"/>
                  <a:gd name="connsiteX5" fmla="*/ 3733801 w 4216401"/>
                  <a:gd name="connsiteY5" fmla="*/ 2382 h 4803472"/>
                  <a:gd name="connsiteX6" fmla="*/ 4191003 w 4216401"/>
                  <a:gd name="connsiteY6" fmla="*/ 154782 h 4803472"/>
                  <a:gd name="connsiteX7" fmla="*/ 4191004 w 4216401"/>
                  <a:gd name="connsiteY7" fmla="*/ 2440782 h 4803472"/>
                  <a:gd name="connsiteX8" fmla="*/ 3581401 w 4216401"/>
                  <a:gd name="connsiteY8" fmla="*/ 2974182 h 4803472"/>
                  <a:gd name="connsiteX9" fmla="*/ 1752603 w 4216401"/>
                  <a:gd name="connsiteY9" fmla="*/ 2974181 h 4803472"/>
                  <a:gd name="connsiteX10" fmla="*/ 1143003 w 4216401"/>
                  <a:gd name="connsiteY10" fmla="*/ 3583781 h 4803472"/>
                  <a:gd name="connsiteX11" fmla="*/ 1143001 w 4216401"/>
                  <a:gd name="connsiteY11" fmla="*/ 4660108 h 4803472"/>
                  <a:gd name="connsiteX12" fmla="*/ 653144 w 4216401"/>
                  <a:gd name="connsiteY12" fmla="*/ 4801518 h 4803472"/>
                  <a:gd name="connsiteX13" fmla="*/ 489858 w 4216401"/>
                  <a:gd name="connsiteY13" fmla="*/ 4801518 h 4803472"/>
                  <a:gd name="connsiteX14" fmla="*/ 1 w 4216401"/>
                  <a:gd name="connsiteY14" fmla="*/ 4660108 h 4803472"/>
                  <a:gd name="connsiteX15" fmla="*/ 3 w 4216401"/>
                  <a:gd name="connsiteY15" fmla="*/ 2440781 h 4803472"/>
                  <a:gd name="connsiteX16" fmla="*/ 609603 w 4216401"/>
                  <a:gd name="connsiteY16" fmla="*/ 1831181 h 4803472"/>
                  <a:gd name="connsiteX17" fmla="*/ 2743203 w 4216401"/>
                  <a:gd name="connsiteY17" fmla="*/ 1831181 h 4803472"/>
                  <a:gd name="connsiteX18" fmla="*/ 3048001 w 4216401"/>
                  <a:gd name="connsiteY18" fmla="*/ 1526382 h 4803472"/>
                  <a:gd name="connsiteX19" fmla="*/ 3048001 w 4216401"/>
                  <a:gd name="connsiteY19" fmla="*/ 154782 h 4803472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048001 w 4216401"/>
                  <a:gd name="connsiteY0" fmla="*/ 1543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5" fmla="*/ 3048001 w 4216401"/>
                  <a:gd name="connsiteY5" fmla="*/ 154354 h 4803044"/>
                  <a:gd name="connsiteX6" fmla="*/ 3048001 w 4216401"/>
                  <a:gd name="connsiteY6" fmla="*/ 1543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35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354 h 4803044"/>
                  <a:gd name="connsiteX0" fmla="*/ 3048001 w 4216401"/>
                  <a:gd name="connsiteY0" fmla="*/ 166689 h 4815379"/>
                  <a:gd name="connsiteX1" fmla="*/ 3657601 w 4216401"/>
                  <a:gd name="connsiteY1" fmla="*/ 90979 h 4815379"/>
                  <a:gd name="connsiteX2" fmla="*/ 4191001 w 4216401"/>
                  <a:gd name="connsiteY2" fmla="*/ 166689 h 4815379"/>
                  <a:gd name="connsiteX3" fmla="*/ 4191001 w 4216401"/>
                  <a:gd name="connsiteY3" fmla="*/ 2452689 h 4815379"/>
                  <a:gd name="connsiteX4" fmla="*/ 3581401 w 4216401"/>
                  <a:gd name="connsiteY4" fmla="*/ 2986089 h 4815379"/>
                  <a:gd name="connsiteX5" fmla="*/ 1752603 w 4216401"/>
                  <a:gd name="connsiteY5" fmla="*/ 2986088 h 4815379"/>
                  <a:gd name="connsiteX6" fmla="*/ 1143003 w 4216401"/>
                  <a:gd name="connsiteY6" fmla="*/ 3595688 h 4815379"/>
                  <a:gd name="connsiteX7" fmla="*/ 1143001 w 4216401"/>
                  <a:gd name="connsiteY7" fmla="*/ 4672015 h 4815379"/>
                  <a:gd name="connsiteX8" fmla="*/ 653144 w 4216401"/>
                  <a:gd name="connsiteY8" fmla="*/ 4813425 h 4815379"/>
                  <a:gd name="connsiteX9" fmla="*/ 489858 w 4216401"/>
                  <a:gd name="connsiteY9" fmla="*/ 4813425 h 4815379"/>
                  <a:gd name="connsiteX10" fmla="*/ 1 w 4216401"/>
                  <a:gd name="connsiteY10" fmla="*/ 4672015 h 4815379"/>
                  <a:gd name="connsiteX11" fmla="*/ 3 w 4216401"/>
                  <a:gd name="connsiteY11" fmla="*/ 2452688 h 4815379"/>
                  <a:gd name="connsiteX12" fmla="*/ 609601 w 4216401"/>
                  <a:gd name="connsiteY12" fmla="*/ 1843089 h 4815379"/>
                  <a:gd name="connsiteX13" fmla="*/ 2743201 w 4216401"/>
                  <a:gd name="connsiteY13" fmla="*/ 1843089 h 4815379"/>
                  <a:gd name="connsiteX14" fmla="*/ 3048001 w 4216401"/>
                  <a:gd name="connsiteY14" fmla="*/ 1538289 h 4815379"/>
                  <a:gd name="connsiteX15" fmla="*/ 3048001 w 4216401"/>
                  <a:gd name="connsiteY15" fmla="*/ 166689 h 4815379"/>
                  <a:gd name="connsiteX0" fmla="*/ 3048001 w 4216401"/>
                  <a:gd name="connsiteY0" fmla="*/ 166689 h 4815379"/>
                  <a:gd name="connsiteX1" fmla="*/ 3733801 w 4216401"/>
                  <a:gd name="connsiteY1" fmla="*/ 14289 h 4815379"/>
                  <a:gd name="connsiteX2" fmla="*/ 4191001 w 4216401"/>
                  <a:gd name="connsiteY2" fmla="*/ 166689 h 4815379"/>
                  <a:gd name="connsiteX3" fmla="*/ 3733803 w 4216401"/>
                  <a:gd name="connsiteY3" fmla="*/ 319089 h 4815379"/>
                  <a:gd name="connsiteX4" fmla="*/ 3505201 w 4216401"/>
                  <a:gd name="connsiteY4" fmla="*/ 319089 h 4815379"/>
                  <a:gd name="connsiteX5" fmla="*/ 3048001 w 4216401"/>
                  <a:gd name="connsiteY5" fmla="*/ 166689 h 4815379"/>
                  <a:gd name="connsiteX6" fmla="*/ 3048001 w 4216401"/>
                  <a:gd name="connsiteY6" fmla="*/ 166689 h 4815379"/>
                  <a:gd name="connsiteX0" fmla="*/ 4191001 w 4216401"/>
                  <a:gd name="connsiteY0" fmla="*/ 166689 h 4815379"/>
                  <a:gd name="connsiteX1" fmla="*/ 3733803 w 4216401"/>
                  <a:gd name="connsiteY1" fmla="*/ 319089 h 4815379"/>
                  <a:gd name="connsiteX2" fmla="*/ 3505201 w 4216401"/>
                  <a:gd name="connsiteY2" fmla="*/ 319089 h 4815379"/>
                  <a:gd name="connsiteX3" fmla="*/ 3048001 w 4216401"/>
                  <a:gd name="connsiteY3" fmla="*/ 166689 h 4815379"/>
                  <a:gd name="connsiteX4" fmla="*/ 3505201 w 4216401"/>
                  <a:gd name="connsiteY4" fmla="*/ 14289 h 4815379"/>
                  <a:gd name="connsiteX5" fmla="*/ 3733801 w 4216401"/>
                  <a:gd name="connsiteY5" fmla="*/ 14289 h 4815379"/>
                  <a:gd name="connsiteX6" fmla="*/ 4191003 w 4216401"/>
                  <a:gd name="connsiteY6" fmla="*/ 166689 h 4815379"/>
                  <a:gd name="connsiteX7" fmla="*/ 4191004 w 4216401"/>
                  <a:gd name="connsiteY7" fmla="*/ 2452689 h 4815379"/>
                  <a:gd name="connsiteX8" fmla="*/ 3581401 w 4216401"/>
                  <a:gd name="connsiteY8" fmla="*/ 2986089 h 4815379"/>
                  <a:gd name="connsiteX9" fmla="*/ 1752603 w 4216401"/>
                  <a:gd name="connsiteY9" fmla="*/ 2986088 h 4815379"/>
                  <a:gd name="connsiteX10" fmla="*/ 1143003 w 4216401"/>
                  <a:gd name="connsiteY10" fmla="*/ 3595688 h 4815379"/>
                  <a:gd name="connsiteX11" fmla="*/ 1143001 w 4216401"/>
                  <a:gd name="connsiteY11" fmla="*/ 4672015 h 4815379"/>
                  <a:gd name="connsiteX12" fmla="*/ 653144 w 4216401"/>
                  <a:gd name="connsiteY12" fmla="*/ 4813425 h 4815379"/>
                  <a:gd name="connsiteX13" fmla="*/ 489858 w 4216401"/>
                  <a:gd name="connsiteY13" fmla="*/ 4813425 h 4815379"/>
                  <a:gd name="connsiteX14" fmla="*/ 1 w 4216401"/>
                  <a:gd name="connsiteY14" fmla="*/ 4672015 h 4815379"/>
                  <a:gd name="connsiteX15" fmla="*/ 3 w 4216401"/>
                  <a:gd name="connsiteY15" fmla="*/ 2452688 h 4815379"/>
                  <a:gd name="connsiteX16" fmla="*/ 609603 w 4216401"/>
                  <a:gd name="connsiteY16" fmla="*/ 1843088 h 4815379"/>
                  <a:gd name="connsiteX17" fmla="*/ 2743203 w 4216401"/>
                  <a:gd name="connsiteY17" fmla="*/ 1843088 h 4815379"/>
                  <a:gd name="connsiteX18" fmla="*/ 3048001 w 4216401"/>
                  <a:gd name="connsiteY18" fmla="*/ 1538289 h 4815379"/>
                  <a:gd name="connsiteX19" fmla="*/ 3048001 w 4216401"/>
                  <a:gd name="connsiteY19" fmla="*/ 166689 h 4815379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048000 w 4216401"/>
                  <a:gd name="connsiteY0" fmla="*/ 15484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5" fmla="*/ 3048000 w 4216401"/>
                  <a:gd name="connsiteY5" fmla="*/ 15484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2971800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2971800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048001 w 4216401"/>
                  <a:gd name="connsiteY1" fmla="*/ 154844 h 4803044"/>
                  <a:gd name="connsiteX2" fmla="*/ 3733801 w 4216401"/>
                  <a:gd name="connsiteY2" fmla="*/ 1954 h 4803044"/>
                  <a:gd name="connsiteX3" fmla="*/ 4191001 w 4216401"/>
                  <a:gd name="connsiteY3" fmla="*/ 154354 h 4803044"/>
                  <a:gd name="connsiteX4" fmla="*/ 3733803 w 4216401"/>
                  <a:gd name="connsiteY4" fmla="*/ 306754 h 4803044"/>
                  <a:gd name="connsiteX5" fmla="*/ 3505201 w 4216401"/>
                  <a:gd name="connsiteY5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2230 h 4810920"/>
                  <a:gd name="connsiteX1" fmla="*/ 3581400 w 4216401"/>
                  <a:gd name="connsiteY1" fmla="*/ 10320 h 4810920"/>
                  <a:gd name="connsiteX2" fmla="*/ 4191001 w 4216401"/>
                  <a:gd name="connsiteY2" fmla="*/ 162230 h 4810920"/>
                  <a:gd name="connsiteX3" fmla="*/ 4191001 w 4216401"/>
                  <a:gd name="connsiteY3" fmla="*/ 2448230 h 4810920"/>
                  <a:gd name="connsiteX4" fmla="*/ 3581401 w 4216401"/>
                  <a:gd name="connsiteY4" fmla="*/ 2981630 h 4810920"/>
                  <a:gd name="connsiteX5" fmla="*/ 1752603 w 4216401"/>
                  <a:gd name="connsiteY5" fmla="*/ 2981629 h 4810920"/>
                  <a:gd name="connsiteX6" fmla="*/ 1143003 w 4216401"/>
                  <a:gd name="connsiteY6" fmla="*/ 3591229 h 4810920"/>
                  <a:gd name="connsiteX7" fmla="*/ 1143001 w 4216401"/>
                  <a:gd name="connsiteY7" fmla="*/ 4667556 h 4810920"/>
                  <a:gd name="connsiteX8" fmla="*/ 653144 w 4216401"/>
                  <a:gd name="connsiteY8" fmla="*/ 4808966 h 4810920"/>
                  <a:gd name="connsiteX9" fmla="*/ 489858 w 4216401"/>
                  <a:gd name="connsiteY9" fmla="*/ 4808966 h 4810920"/>
                  <a:gd name="connsiteX10" fmla="*/ 1 w 4216401"/>
                  <a:gd name="connsiteY10" fmla="*/ 4667556 h 4810920"/>
                  <a:gd name="connsiteX11" fmla="*/ 3 w 4216401"/>
                  <a:gd name="connsiteY11" fmla="*/ 2448229 h 4810920"/>
                  <a:gd name="connsiteX12" fmla="*/ 609601 w 4216401"/>
                  <a:gd name="connsiteY12" fmla="*/ 1838630 h 4810920"/>
                  <a:gd name="connsiteX13" fmla="*/ 2743201 w 4216401"/>
                  <a:gd name="connsiteY13" fmla="*/ 1838630 h 4810920"/>
                  <a:gd name="connsiteX14" fmla="*/ 3048001 w 4216401"/>
                  <a:gd name="connsiteY14" fmla="*/ 1533830 h 4810920"/>
                  <a:gd name="connsiteX15" fmla="*/ 3048001 w 4216401"/>
                  <a:gd name="connsiteY15" fmla="*/ 162230 h 4810920"/>
                  <a:gd name="connsiteX0" fmla="*/ 3505201 w 4216401"/>
                  <a:gd name="connsiteY0" fmla="*/ 314630 h 4810920"/>
                  <a:gd name="connsiteX1" fmla="*/ 3048001 w 4216401"/>
                  <a:gd name="connsiteY1" fmla="*/ 162720 h 4810920"/>
                  <a:gd name="connsiteX2" fmla="*/ 3733801 w 4216401"/>
                  <a:gd name="connsiteY2" fmla="*/ 9830 h 4810920"/>
                  <a:gd name="connsiteX3" fmla="*/ 4191001 w 4216401"/>
                  <a:gd name="connsiteY3" fmla="*/ 162230 h 4810920"/>
                  <a:gd name="connsiteX4" fmla="*/ 3733803 w 4216401"/>
                  <a:gd name="connsiteY4" fmla="*/ 314630 h 4810920"/>
                  <a:gd name="connsiteX5" fmla="*/ 3505201 w 4216401"/>
                  <a:gd name="connsiteY5" fmla="*/ 314630 h 4810920"/>
                  <a:gd name="connsiteX0" fmla="*/ 4191001 w 4216401"/>
                  <a:gd name="connsiteY0" fmla="*/ 162230 h 4810920"/>
                  <a:gd name="connsiteX1" fmla="*/ 3733803 w 4216401"/>
                  <a:gd name="connsiteY1" fmla="*/ 314630 h 4810920"/>
                  <a:gd name="connsiteX2" fmla="*/ 3505201 w 4216401"/>
                  <a:gd name="connsiteY2" fmla="*/ 314630 h 4810920"/>
                  <a:gd name="connsiteX3" fmla="*/ 3048001 w 4216401"/>
                  <a:gd name="connsiteY3" fmla="*/ 162720 h 4810920"/>
                  <a:gd name="connsiteX4" fmla="*/ 3505201 w 4216401"/>
                  <a:gd name="connsiteY4" fmla="*/ 9830 h 4810920"/>
                  <a:gd name="connsiteX5" fmla="*/ 3733801 w 4216401"/>
                  <a:gd name="connsiteY5" fmla="*/ 9830 h 4810920"/>
                  <a:gd name="connsiteX6" fmla="*/ 4191003 w 4216401"/>
                  <a:gd name="connsiteY6" fmla="*/ 162230 h 4810920"/>
                  <a:gd name="connsiteX7" fmla="*/ 4191004 w 4216401"/>
                  <a:gd name="connsiteY7" fmla="*/ 2448230 h 4810920"/>
                  <a:gd name="connsiteX8" fmla="*/ 3581401 w 4216401"/>
                  <a:gd name="connsiteY8" fmla="*/ 2981630 h 4810920"/>
                  <a:gd name="connsiteX9" fmla="*/ 1752603 w 4216401"/>
                  <a:gd name="connsiteY9" fmla="*/ 2981629 h 4810920"/>
                  <a:gd name="connsiteX10" fmla="*/ 1143003 w 4216401"/>
                  <a:gd name="connsiteY10" fmla="*/ 3591229 h 4810920"/>
                  <a:gd name="connsiteX11" fmla="*/ 1143001 w 4216401"/>
                  <a:gd name="connsiteY11" fmla="*/ 4667556 h 4810920"/>
                  <a:gd name="connsiteX12" fmla="*/ 653144 w 4216401"/>
                  <a:gd name="connsiteY12" fmla="*/ 4808966 h 4810920"/>
                  <a:gd name="connsiteX13" fmla="*/ 489858 w 4216401"/>
                  <a:gd name="connsiteY13" fmla="*/ 4808966 h 4810920"/>
                  <a:gd name="connsiteX14" fmla="*/ 1 w 4216401"/>
                  <a:gd name="connsiteY14" fmla="*/ 4667556 h 4810920"/>
                  <a:gd name="connsiteX15" fmla="*/ 3 w 4216401"/>
                  <a:gd name="connsiteY15" fmla="*/ 2448229 h 4810920"/>
                  <a:gd name="connsiteX16" fmla="*/ 609603 w 4216401"/>
                  <a:gd name="connsiteY16" fmla="*/ 1838629 h 4810920"/>
                  <a:gd name="connsiteX17" fmla="*/ 2743203 w 4216401"/>
                  <a:gd name="connsiteY17" fmla="*/ 1838629 h 4810920"/>
                  <a:gd name="connsiteX18" fmla="*/ 3048001 w 4216401"/>
                  <a:gd name="connsiteY18" fmla="*/ 1533830 h 4810920"/>
                  <a:gd name="connsiteX19" fmla="*/ 3048001 w 4216401"/>
                  <a:gd name="connsiteY19" fmla="*/ 162720 h 4810920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29718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29718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29718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29718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1242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1242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828803 w 4902203"/>
                  <a:gd name="connsiteY7" fmla="*/ 4665175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828803 w 4902203"/>
                  <a:gd name="connsiteY11" fmla="*/ 4665175 h 4808539"/>
                  <a:gd name="connsiteX12" fmla="*/ 1338946 w 4902203"/>
                  <a:gd name="connsiteY12" fmla="*/ 4806585 h 4808539"/>
                  <a:gd name="connsiteX13" fmla="*/ 1175660 w 4902203"/>
                  <a:gd name="connsiteY13" fmla="*/ 4806585 h 4808539"/>
                  <a:gd name="connsiteX14" fmla="*/ 1 w 4902203"/>
                  <a:gd name="connsiteY14" fmla="*/ 47244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828803 w 4902203"/>
                  <a:gd name="connsiteY7" fmla="*/ 4665175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828803 w 4902203"/>
                  <a:gd name="connsiteY11" fmla="*/ 4665175 h 4808539"/>
                  <a:gd name="connsiteX12" fmla="*/ 1338946 w 4902203"/>
                  <a:gd name="connsiteY12" fmla="*/ 4806585 h 4808539"/>
                  <a:gd name="connsiteX13" fmla="*/ 1175660 w 4902203"/>
                  <a:gd name="connsiteY13" fmla="*/ 4806585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828803 w 4902203"/>
                  <a:gd name="connsiteY7" fmla="*/ 4665175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1338946 w 4902203"/>
                  <a:gd name="connsiteY12" fmla="*/ 4806585 h 4808539"/>
                  <a:gd name="connsiteX13" fmla="*/ 1175660 w 4902203"/>
                  <a:gd name="connsiteY13" fmla="*/ 4806585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143001 w 4902203"/>
                  <a:gd name="connsiteY7" fmla="*/ 4648200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1338946 w 4902203"/>
                  <a:gd name="connsiteY12" fmla="*/ 4806585 h 4808539"/>
                  <a:gd name="connsiteX13" fmla="*/ 1175660 w 4902203"/>
                  <a:gd name="connsiteY13" fmla="*/ 4806585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143001 w 4902203"/>
                  <a:gd name="connsiteY7" fmla="*/ 4648200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1338946 w 4902203"/>
                  <a:gd name="connsiteY12" fmla="*/ 4806585 h 4808539"/>
                  <a:gd name="connsiteX13" fmla="*/ 457201 w 4902203"/>
                  <a:gd name="connsiteY13" fmla="*/ 4800600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143001 w 4902203"/>
                  <a:gd name="connsiteY7" fmla="*/ 4648200 h 4808539"/>
                  <a:gd name="connsiteX8" fmla="*/ 1338946 w 4902203"/>
                  <a:gd name="connsiteY8" fmla="*/ 4806585 h 4808539"/>
                  <a:gd name="connsiteX9" fmla="*/ 1175660 w 4902203"/>
                  <a:gd name="connsiteY9" fmla="*/ 4806585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1338946 w 4902203"/>
                  <a:gd name="connsiteY12" fmla="*/ 4806585 h 4808539"/>
                  <a:gd name="connsiteX13" fmla="*/ 457201 w 4902203"/>
                  <a:gd name="connsiteY13" fmla="*/ 4800600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143001 w 4902203"/>
                  <a:gd name="connsiteY7" fmla="*/ 4648200 h 4808539"/>
                  <a:gd name="connsiteX8" fmla="*/ 1338946 w 4902203"/>
                  <a:gd name="connsiteY8" fmla="*/ 4806585 h 4808539"/>
                  <a:gd name="connsiteX9" fmla="*/ 457201 w 4902203"/>
                  <a:gd name="connsiteY9" fmla="*/ 4800600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1338946 w 4902203"/>
                  <a:gd name="connsiteY12" fmla="*/ 4806585 h 4808539"/>
                  <a:gd name="connsiteX13" fmla="*/ 457201 w 4902203"/>
                  <a:gd name="connsiteY13" fmla="*/ 4800600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8539"/>
                  <a:gd name="connsiteX1" fmla="*/ 4267202 w 4902203"/>
                  <a:gd name="connsiteY1" fmla="*/ 7939 h 4808539"/>
                  <a:gd name="connsiteX2" fmla="*/ 4876803 w 4902203"/>
                  <a:gd name="connsiteY2" fmla="*/ 159849 h 4808539"/>
                  <a:gd name="connsiteX3" fmla="*/ 4876803 w 4902203"/>
                  <a:gd name="connsiteY3" fmla="*/ 2445849 h 4808539"/>
                  <a:gd name="connsiteX4" fmla="*/ 4267203 w 4902203"/>
                  <a:gd name="connsiteY4" fmla="*/ 2979249 h 4808539"/>
                  <a:gd name="connsiteX5" fmla="*/ 2438405 w 4902203"/>
                  <a:gd name="connsiteY5" fmla="*/ 2979248 h 4808539"/>
                  <a:gd name="connsiteX6" fmla="*/ 1828805 w 4902203"/>
                  <a:gd name="connsiteY6" fmla="*/ 3588848 h 4808539"/>
                  <a:gd name="connsiteX7" fmla="*/ 1143001 w 4902203"/>
                  <a:gd name="connsiteY7" fmla="*/ 4648200 h 4808539"/>
                  <a:gd name="connsiteX8" fmla="*/ 1338946 w 4902203"/>
                  <a:gd name="connsiteY8" fmla="*/ 4806585 h 4808539"/>
                  <a:gd name="connsiteX9" fmla="*/ 457201 w 4902203"/>
                  <a:gd name="connsiteY9" fmla="*/ 4800600 h 4808539"/>
                  <a:gd name="connsiteX10" fmla="*/ 685803 w 4902203"/>
                  <a:gd name="connsiteY10" fmla="*/ 4665175 h 4808539"/>
                  <a:gd name="connsiteX11" fmla="*/ 685805 w 4902203"/>
                  <a:gd name="connsiteY11" fmla="*/ 2445848 h 4808539"/>
                  <a:gd name="connsiteX12" fmla="*/ 1295403 w 4902203"/>
                  <a:gd name="connsiteY12" fmla="*/ 1836249 h 4808539"/>
                  <a:gd name="connsiteX13" fmla="*/ 3429003 w 4902203"/>
                  <a:gd name="connsiteY13" fmla="*/ 1836249 h 4808539"/>
                  <a:gd name="connsiteX14" fmla="*/ 3733803 w 4902203"/>
                  <a:gd name="connsiteY14" fmla="*/ 1531449 h 4808539"/>
                  <a:gd name="connsiteX15" fmla="*/ 3733803 w 4902203"/>
                  <a:gd name="connsiteY15" fmla="*/ 159849 h 4808539"/>
                  <a:gd name="connsiteX0" fmla="*/ 4191003 w 4902203"/>
                  <a:gd name="connsiteY0" fmla="*/ 312249 h 4808539"/>
                  <a:gd name="connsiteX1" fmla="*/ 3733803 w 4902203"/>
                  <a:gd name="connsiteY1" fmla="*/ 160339 h 4808539"/>
                  <a:gd name="connsiteX2" fmla="*/ 4419603 w 4902203"/>
                  <a:gd name="connsiteY2" fmla="*/ 7449 h 4808539"/>
                  <a:gd name="connsiteX3" fmla="*/ 4876803 w 4902203"/>
                  <a:gd name="connsiteY3" fmla="*/ 159849 h 4808539"/>
                  <a:gd name="connsiteX4" fmla="*/ 4419605 w 4902203"/>
                  <a:gd name="connsiteY4" fmla="*/ 312249 h 4808539"/>
                  <a:gd name="connsiteX5" fmla="*/ 4191003 w 4902203"/>
                  <a:gd name="connsiteY5" fmla="*/ 312249 h 4808539"/>
                  <a:gd name="connsiteX0" fmla="*/ 4876803 w 4902203"/>
                  <a:gd name="connsiteY0" fmla="*/ 159849 h 4808539"/>
                  <a:gd name="connsiteX1" fmla="*/ 4419605 w 4902203"/>
                  <a:gd name="connsiteY1" fmla="*/ 312249 h 4808539"/>
                  <a:gd name="connsiteX2" fmla="*/ 4191003 w 4902203"/>
                  <a:gd name="connsiteY2" fmla="*/ 312249 h 4808539"/>
                  <a:gd name="connsiteX3" fmla="*/ 3733803 w 4902203"/>
                  <a:gd name="connsiteY3" fmla="*/ 160339 h 4808539"/>
                  <a:gd name="connsiteX4" fmla="*/ 4191003 w 4902203"/>
                  <a:gd name="connsiteY4" fmla="*/ 7449 h 4808539"/>
                  <a:gd name="connsiteX5" fmla="*/ 4419603 w 4902203"/>
                  <a:gd name="connsiteY5" fmla="*/ 7449 h 4808539"/>
                  <a:gd name="connsiteX6" fmla="*/ 4876805 w 4902203"/>
                  <a:gd name="connsiteY6" fmla="*/ 159849 h 4808539"/>
                  <a:gd name="connsiteX7" fmla="*/ 4876802 w 4902203"/>
                  <a:gd name="connsiteY7" fmla="*/ 2446339 h 4808539"/>
                  <a:gd name="connsiteX8" fmla="*/ 4267202 w 4902203"/>
                  <a:gd name="connsiteY8" fmla="*/ 2979739 h 4808539"/>
                  <a:gd name="connsiteX9" fmla="*/ 2438405 w 4902203"/>
                  <a:gd name="connsiteY9" fmla="*/ 2979248 h 4808539"/>
                  <a:gd name="connsiteX10" fmla="*/ 1828805 w 4902203"/>
                  <a:gd name="connsiteY10" fmla="*/ 3588848 h 4808539"/>
                  <a:gd name="connsiteX11" fmla="*/ 1143001 w 4902203"/>
                  <a:gd name="connsiteY11" fmla="*/ 4648200 h 4808539"/>
                  <a:gd name="connsiteX12" fmla="*/ 609601 w 4902203"/>
                  <a:gd name="connsiteY12" fmla="*/ 4800600 h 4808539"/>
                  <a:gd name="connsiteX13" fmla="*/ 457201 w 4902203"/>
                  <a:gd name="connsiteY13" fmla="*/ 4800600 h 4808539"/>
                  <a:gd name="connsiteX14" fmla="*/ 1 w 4902203"/>
                  <a:gd name="connsiteY14" fmla="*/ 4648200 h 4808539"/>
                  <a:gd name="connsiteX15" fmla="*/ 685805 w 4902203"/>
                  <a:gd name="connsiteY15" fmla="*/ 2445848 h 4808539"/>
                  <a:gd name="connsiteX16" fmla="*/ 1295405 w 4902203"/>
                  <a:gd name="connsiteY16" fmla="*/ 1836248 h 4808539"/>
                  <a:gd name="connsiteX17" fmla="*/ 3429002 w 4902203"/>
                  <a:gd name="connsiteY17" fmla="*/ 1836738 h 4808539"/>
                  <a:gd name="connsiteX18" fmla="*/ 3733802 w 4902203"/>
                  <a:gd name="connsiteY18" fmla="*/ 1531938 h 4808539"/>
                  <a:gd name="connsiteX19" fmla="*/ 3733802 w 4902203"/>
                  <a:gd name="connsiteY19" fmla="*/ 160338 h 4808539"/>
                  <a:gd name="connsiteX0" fmla="*/ 3733803 w 4902203"/>
                  <a:gd name="connsiteY0" fmla="*/ 159849 h 4802554"/>
                  <a:gd name="connsiteX1" fmla="*/ 4267202 w 4902203"/>
                  <a:gd name="connsiteY1" fmla="*/ 7939 h 4802554"/>
                  <a:gd name="connsiteX2" fmla="*/ 4876803 w 4902203"/>
                  <a:gd name="connsiteY2" fmla="*/ 159849 h 4802554"/>
                  <a:gd name="connsiteX3" fmla="*/ 4876803 w 4902203"/>
                  <a:gd name="connsiteY3" fmla="*/ 2445849 h 4802554"/>
                  <a:gd name="connsiteX4" fmla="*/ 4267203 w 4902203"/>
                  <a:gd name="connsiteY4" fmla="*/ 2979249 h 4802554"/>
                  <a:gd name="connsiteX5" fmla="*/ 2438405 w 4902203"/>
                  <a:gd name="connsiteY5" fmla="*/ 2979248 h 4802554"/>
                  <a:gd name="connsiteX6" fmla="*/ 1828805 w 4902203"/>
                  <a:gd name="connsiteY6" fmla="*/ 3588848 h 4802554"/>
                  <a:gd name="connsiteX7" fmla="*/ 1143001 w 4902203"/>
                  <a:gd name="connsiteY7" fmla="*/ 4648200 h 4802554"/>
                  <a:gd name="connsiteX8" fmla="*/ 609601 w 4902203"/>
                  <a:gd name="connsiteY8" fmla="*/ 4800600 h 4802554"/>
                  <a:gd name="connsiteX9" fmla="*/ 457201 w 4902203"/>
                  <a:gd name="connsiteY9" fmla="*/ 4800600 h 4802554"/>
                  <a:gd name="connsiteX10" fmla="*/ 685803 w 4902203"/>
                  <a:gd name="connsiteY10" fmla="*/ 4665175 h 4802554"/>
                  <a:gd name="connsiteX11" fmla="*/ 685805 w 4902203"/>
                  <a:gd name="connsiteY11" fmla="*/ 2445848 h 4802554"/>
                  <a:gd name="connsiteX12" fmla="*/ 1295403 w 4902203"/>
                  <a:gd name="connsiteY12" fmla="*/ 1836249 h 4802554"/>
                  <a:gd name="connsiteX13" fmla="*/ 3429003 w 4902203"/>
                  <a:gd name="connsiteY13" fmla="*/ 1836249 h 4802554"/>
                  <a:gd name="connsiteX14" fmla="*/ 3733803 w 4902203"/>
                  <a:gd name="connsiteY14" fmla="*/ 1531449 h 4802554"/>
                  <a:gd name="connsiteX15" fmla="*/ 3733803 w 4902203"/>
                  <a:gd name="connsiteY15" fmla="*/ 159849 h 4802554"/>
                  <a:gd name="connsiteX0" fmla="*/ 4191003 w 4902203"/>
                  <a:gd name="connsiteY0" fmla="*/ 312249 h 4802554"/>
                  <a:gd name="connsiteX1" fmla="*/ 3733803 w 4902203"/>
                  <a:gd name="connsiteY1" fmla="*/ 160339 h 4802554"/>
                  <a:gd name="connsiteX2" fmla="*/ 4419603 w 4902203"/>
                  <a:gd name="connsiteY2" fmla="*/ 7449 h 4802554"/>
                  <a:gd name="connsiteX3" fmla="*/ 4876803 w 4902203"/>
                  <a:gd name="connsiteY3" fmla="*/ 159849 h 4802554"/>
                  <a:gd name="connsiteX4" fmla="*/ 4419605 w 4902203"/>
                  <a:gd name="connsiteY4" fmla="*/ 312249 h 4802554"/>
                  <a:gd name="connsiteX5" fmla="*/ 4191003 w 4902203"/>
                  <a:gd name="connsiteY5" fmla="*/ 312249 h 4802554"/>
                  <a:gd name="connsiteX0" fmla="*/ 4876803 w 4902203"/>
                  <a:gd name="connsiteY0" fmla="*/ 159849 h 4802554"/>
                  <a:gd name="connsiteX1" fmla="*/ 4419605 w 4902203"/>
                  <a:gd name="connsiteY1" fmla="*/ 312249 h 4802554"/>
                  <a:gd name="connsiteX2" fmla="*/ 4191003 w 4902203"/>
                  <a:gd name="connsiteY2" fmla="*/ 312249 h 4802554"/>
                  <a:gd name="connsiteX3" fmla="*/ 3733803 w 4902203"/>
                  <a:gd name="connsiteY3" fmla="*/ 160339 h 4802554"/>
                  <a:gd name="connsiteX4" fmla="*/ 4191003 w 4902203"/>
                  <a:gd name="connsiteY4" fmla="*/ 7449 h 4802554"/>
                  <a:gd name="connsiteX5" fmla="*/ 4419603 w 4902203"/>
                  <a:gd name="connsiteY5" fmla="*/ 7449 h 4802554"/>
                  <a:gd name="connsiteX6" fmla="*/ 4876805 w 4902203"/>
                  <a:gd name="connsiteY6" fmla="*/ 159849 h 4802554"/>
                  <a:gd name="connsiteX7" fmla="*/ 4876802 w 4902203"/>
                  <a:gd name="connsiteY7" fmla="*/ 2446339 h 4802554"/>
                  <a:gd name="connsiteX8" fmla="*/ 4267202 w 4902203"/>
                  <a:gd name="connsiteY8" fmla="*/ 2979739 h 4802554"/>
                  <a:gd name="connsiteX9" fmla="*/ 2438405 w 4902203"/>
                  <a:gd name="connsiteY9" fmla="*/ 2979248 h 4802554"/>
                  <a:gd name="connsiteX10" fmla="*/ 1828805 w 4902203"/>
                  <a:gd name="connsiteY10" fmla="*/ 3588848 h 4802554"/>
                  <a:gd name="connsiteX11" fmla="*/ 1143001 w 4902203"/>
                  <a:gd name="connsiteY11" fmla="*/ 4648200 h 4802554"/>
                  <a:gd name="connsiteX12" fmla="*/ 609601 w 4902203"/>
                  <a:gd name="connsiteY12" fmla="*/ 4800600 h 4802554"/>
                  <a:gd name="connsiteX13" fmla="*/ 457201 w 4902203"/>
                  <a:gd name="connsiteY13" fmla="*/ 4800600 h 4802554"/>
                  <a:gd name="connsiteX14" fmla="*/ 1 w 4902203"/>
                  <a:gd name="connsiteY14" fmla="*/ 4648200 h 4802554"/>
                  <a:gd name="connsiteX15" fmla="*/ 685805 w 4902203"/>
                  <a:gd name="connsiteY15" fmla="*/ 2445848 h 4802554"/>
                  <a:gd name="connsiteX16" fmla="*/ 1295405 w 4902203"/>
                  <a:gd name="connsiteY16" fmla="*/ 1836248 h 4802554"/>
                  <a:gd name="connsiteX17" fmla="*/ 3429002 w 4902203"/>
                  <a:gd name="connsiteY17" fmla="*/ 1836738 h 4802554"/>
                  <a:gd name="connsiteX18" fmla="*/ 3733802 w 4902203"/>
                  <a:gd name="connsiteY18" fmla="*/ 1531938 h 4802554"/>
                  <a:gd name="connsiteX19" fmla="*/ 3733802 w 4902203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685806 w 4902204"/>
                  <a:gd name="connsiteY11" fmla="*/ 2445848 h 4802554"/>
                  <a:gd name="connsiteX12" fmla="*/ 1295404 w 4902204"/>
                  <a:gd name="connsiteY12" fmla="*/ 1836249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828806 w 4902204"/>
                  <a:gd name="connsiteY10" fmla="*/ 3588848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685806 w 4902204"/>
                  <a:gd name="connsiteY15" fmla="*/ 2445848 h 4802554"/>
                  <a:gd name="connsiteX16" fmla="*/ 1295406 w 4902204"/>
                  <a:gd name="connsiteY16" fmla="*/ 1836248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685806 w 4902204"/>
                  <a:gd name="connsiteY11" fmla="*/ 2445848 h 4802554"/>
                  <a:gd name="connsiteX12" fmla="*/ 1295404 w 4902204"/>
                  <a:gd name="connsiteY12" fmla="*/ 1836249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828806 w 4902204"/>
                  <a:gd name="connsiteY10" fmla="*/ 3588848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1295406 w 4902204"/>
                  <a:gd name="connsiteY16" fmla="*/ 1836248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1295404 w 4902204"/>
                  <a:gd name="connsiteY12" fmla="*/ 1836249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828806 w 4902204"/>
                  <a:gd name="connsiteY10" fmla="*/ 3588848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1295406 w 4902204"/>
                  <a:gd name="connsiteY16" fmla="*/ 1836248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1295404 w 4902204"/>
                  <a:gd name="connsiteY12" fmla="*/ 1836249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828806 w 4902204"/>
                  <a:gd name="connsiteY10" fmla="*/ 3588848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609602 w 4902204"/>
                  <a:gd name="connsiteY12" fmla="*/ 1828801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828806 w 4902204"/>
                  <a:gd name="connsiteY10" fmla="*/ 3588848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828806 w 4902204"/>
                  <a:gd name="connsiteY6" fmla="*/ 3588848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609602 w 4902204"/>
                  <a:gd name="connsiteY12" fmla="*/ 1828801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143002 w 4902204"/>
                  <a:gd name="connsiteY10" fmla="*/ 3581401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143002 w 4902204"/>
                  <a:gd name="connsiteY6" fmla="*/ 3581401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609602 w 4902204"/>
                  <a:gd name="connsiteY12" fmla="*/ 1828801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2438406 w 4902204"/>
                  <a:gd name="connsiteY9" fmla="*/ 2979248 h 4802554"/>
                  <a:gd name="connsiteX10" fmla="*/ 1143002 w 4902204"/>
                  <a:gd name="connsiteY10" fmla="*/ 3581401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2438406 w 4902204"/>
                  <a:gd name="connsiteY5" fmla="*/ 2979248 h 4802554"/>
                  <a:gd name="connsiteX6" fmla="*/ 1143002 w 4902204"/>
                  <a:gd name="connsiteY6" fmla="*/ 3581401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609602 w 4902204"/>
                  <a:gd name="connsiteY12" fmla="*/ 1828801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1752602 w 4902204"/>
                  <a:gd name="connsiteY9" fmla="*/ 2971801 h 4802554"/>
                  <a:gd name="connsiteX10" fmla="*/ 1143002 w 4902204"/>
                  <a:gd name="connsiteY10" fmla="*/ 3581401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4"/>
                  <a:gd name="connsiteX1" fmla="*/ 4267203 w 4902204"/>
                  <a:gd name="connsiteY1" fmla="*/ 7939 h 4802554"/>
                  <a:gd name="connsiteX2" fmla="*/ 4876804 w 4902204"/>
                  <a:gd name="connsiteY2" fmla="*/ 159849 h 4802554"/>
                  <a:gd name="connsiteX3" fmla="*/ 4876804 w 4902204"/>
                  <a:gd name="connsiteY3" fmla="*/ 2445849 h 4802554"/>
                  <a:gd name="connsiteX4" fmla="*/ 4267204 w 4902204"/>
                  <a:gd name="connsiteY4" fmla="*/ 2979249 h 4802554"/>
                  <a:gd name="connsiteX5" fmla="*/ 1752602 w 4902204"/>
                  <a:gd name="connsiteY5" fmla="*/ 2971801 h 4802554"/>
                  <a:gd name="connsiteX6" fmla="*/ 1143002 w 4902204"/>
                  <a:gd name="connsiteY6" fmla="*/ 3581401 h 4802554"/>
                  <a:gd name="connsiteX7" fmla="*/ 1143002 w 4902204"/>
                  <a:gd name="connsiteY7" fmla="*/ 4648200 h 4802554"/>
                  <a:gd name="connsiteX8" fmla="*/ 609602 w 4902204"/>
                  <a:gd name="connsiteY8" fmla="*/ 4800600 h 4802554"/>
                  <a:gd name="connsiteX9" fmla="*/ 457202 w 4902204"/>
                  <a:gd name="connsiteY9" fmla="*/ 4800600 h 4802554"/>
                  <a:gd name="connsiteX10" fmla="*/ 1 w 4902204"/>
                  <a:gd name="connsiteY10" fmla="*/ 4648201 h 4802554"/>
                  <a:gd name="connsiteX11" fmla="*/ 2 w 4902204"/>
                  <a:gd name="connsiteY11" fmla="*/ 2438401 h 4802554"/>
                  <a:gd name="connsiteX12" fmla="*/ 609602 w 4902204"/>
                  <a:gd name="connsiteY12" fmla="*/ 1828801 h 4802554"/>
                  <a:gd name="connsiteX13" fmla="*/ 3429004 w 4902204"/>
                  <a:gd name="connsiteY13" fmla="*/ 1836249 h 4802554"/>
                  <a:gd name="connsiteX14" fmla="*/ 3733804 w 4902204"/>
                  <a:gd name="connsiteY14" fmla="*/ 1531449 h 4802554"/>
                  <a:gd name="connsiteX15" fmla="*/ 3733804 w 4902204"/>
                  <a:gd name="connsiteY15" fmla="*/ 159849 h 4802554"/>
                  <a:gd name="connsiteX0" fmla="*/ 4191004 w 4902204"/>
                  <a:gd name="connsiteY0" fmla="*/ 312249 h 4802554"/>
                  <a:gd name="connsiteX1" fmla="*/ 3733804 w 4902204"/>
                  <a:gd name="connsiteY1" fmla="*/ 160339 h 4802554"/>
                  <a:gd name="connsiteX2" fmla="*/ 4419604 w 4902204"/>
                  <a:gd name="connsiteY2" fmla="*/ 7449 h 4802554"/>
                  <a:gd name="connsiteX3" fmla="*/ 4876804 w 4902204"/>
                  <a:gd name="connsiteY3" fmla="*/ 159849 h 4802554"/>
                  <a:gd name="connsiteX4" fmla="*/ 4419606 w 4902204"/>
                  <a:gd name="connsiteY4" fmla="*/ 312249 h 4802554"/>
                  <a:gd name="connsiteX5" fmla="*/ 4191004 w 4902204"/>
                  <a:gd name="connsiteY5" fmla="*/ 312249 h 4802554"/>
                  <a:gd name="connsiteX0" fmla="*/ 4876804 w 4902204"/>
                  <a:gd name="connsiteY0" fmla="*/ 159849 h 4802554"/>
                  <a:gd name="connsiteX1" fmla="*/ 4419606 w 4902204"/>
                  <a:gd name="connsiteY1" fmla="*/ 312249 h 4802554"/>
                  <a:gd name="connsiteX2" fmla="*/ 4191004 w 4902204"/>
                  <a:gd name="connsiteY2" fmla="*/ 312249 h 4802554"/>
                  <a:gd name="connsiteX3" fmla="*/ 3733804 w 4902204"/>
                  <a:gd name="connsiteY3" fmla="*/ 160339 h 4802554"/>
                  <a:gd name="connsiteX4" fmla="*/ 4191004 w 4902204"/>
                  <a:gd name="connsiteY4" fmla="*/ 7449 h 4802554"/>
                  <a:gd name="connsiteX5" fmla="*/ 4419604 w 4902204"/>
                  <a:gd name="connsiteY5" fmla="*/ 7449 h 4802554"/>
                  <a:gd name="connsiteX6" fmla="*/ 4876806 w 4902204"/>
                  <a:gd name="connsiteY6" fmla="*/ 159849 h 4802554"/>
                  <a:gd name="connsiteX7" fmla="*/ 4876803 w 4902204"/>
                  <a:gd name="connsiteY7" fmla="*/ 2446339 h 4802554"/>
                  <a:gd name="connsiteX8" fmla="*/ 4267203 w 4902204"/>
                  <a:gd name="connsiteY8" fmla="*/ 2979739 h 4802554"/>
                  <a:gd name="connsiteX9" fmla="*/ 1752602 w 4902204"/>
                  <a:gd name="connsiteY9" fmla="*/ 2971801 h 4802554"/>
                  <a:gd name="connsiteX10" fmla="*/ 1143002 w 4902204"/>
                  <a:gd name="connsiteY10" fmla="*/ 3581401 h 4802554"/>
                  <a:gd name="connsiteX11" fmla="*/ 1143002 w 4902204"/>
                  <a:gd name="connsiteY11" fmla="*/ 4648200 h 4802554"/>
                  <a:gd name="connsiteX12" fmla="*/ 609602 w 4902204"/>
                  <a:gd name="connsiteY12" fmla="*/ 4800600 h 4802554"/>
                  <a:gd name="connsiteX13" fmla="*/ 457202 w 4902204"/>
                  <a:gd name="connsiteY13" fmla="*/ 4800600 h 4802554"/>
                  <a:gd name="connsiteX14" fmla="*/ 2 w 4902204"/>
                  <a:gd name="connsiteY14" fmla="*/ 4648200 h 4802554"/>
                  <a:gd name="connsiteX15" fmla="*/ 2 w 4902204"/>
                  <a:gd name="connsiteY15" fmla="*/ 2438401 h 4802554"/>
                  <a:gd name="connsiteX16" fmla="*/ 609602 w 4902204"/>
                  <a:gd name="connsiteY16" fmla="*/ 1828801 h 4802554"/>
                  <a:gd name="connsiteX17" fmla="*/ 3429003 w 4902204"/>
                  <a:gd name="connsiteY17" fmla="*/ 1836738 h 4802554"/>
                  <a:gd name="connsiteX18" fmla="*/ 3733803 w 4902204"/>
                  <a:gd name="connsiteY18" fmla="*/ 1531938 h 4802554"/>
                  <a:gd name="connsiteX19" fmla="*/ 3733803 w 4902204"/>
                  <a:gd name="connsiteY19" fmla="*/ 160338 h 4802554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09602 w 4902204"/>
                  <a:gd name="connsiteY8" fmla="*/ 4800600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  <a:gd name="connsiteX0" fmla="*/ 3733804 w 4902204"/>
                  <a:gd name="connsiteY0" fmla="*/ 159849 h 4802555"/>
                  <a:gd name="connsiteX1" fmla="*/ 4267203 w 4902204"/>
                  <a:gd name="connsiteY1" fmla="*/ 7939 h 4802555"/>
                  <a:gd name="connsiteX2" fmla="*/ 4876804 w 4902204"/>
                  <a:gd name="connsiteY2" fmla="*/ 159849 h 4802555"/>
                  <a:gd name="connsiteX3" fmla="*/ 4876804 w 4902204"/>
                  <a:gd name="connsiteY3" fmla="*/ 2445849 h 4802555"/>
                  <a:gd name="connsiteX4" fmla="*/ 4267204 w 4902204"/>
                  <a:gd name="connsiteY4" fmla="*/ 2979249 h 4802555"/>
                  <a:gd name="connsiteX5" fmla="*/ 1752602 w 4902204"/>
                  <a:gd name="connsiteY5" fmla="*/ 2971801 h 4802555"/>
                  <a:gd name="connsiteX6" fmla="*/ 1143002 w 4902204"/>
                  <a:gd name="connsiteY6" fmla="*/ 3581401 h 4802555"/>
                  <a:gd name="connsiteX7" fmla="*/ 1143002 w 4902204"/>
                  <a:gd name="connsiteY7" fmla="*/ 4648200 h 4802555"/>
                  <a:gd name="connsiteX8" fmla="*/ 685802 w 4902204"/>
                  <a:gd name="connsiteY8" fmla="*/ 4800601 h 4802555"/>
                  <a:gd name="connsiteX9" fmla="*/ 457202 w 4902204"/>
                  <a:gd name="connsiteY9" fmla="*/ 4800600 h 4802555"/>
                  <a:gd name="connsiteX10" fmla="*/ 1 w 4902204"/>
                  <a:gd name="connsiteY10" fmla="*/ 4648201 h 4802555"/>
                  <a:gd name="connsiteX11" fmla="*/ 2 w 4902204"/>
                  <a:gd name="connsiteY11" fmla="*/ 2438401 h 4802555"/>
                  <a:gd name="connsiteX12" fmla="*/ 609602 w 4902204"/>
                  <a:gd name="connsiteY12" fmla="*/ 1828801 h 4802555"/>
                  <a:gd name="connsiteX13" fmla="*/ 3429004 w 4902204"/>
                  <a:gd name="connsiteY13" fmla="*/ 1836249 h 4802555"/>
                  <a:gd name="connsiteX14" fmla="*/ 3733804 w 4902204"/>
                  <a:gd name="connsiteY14" fmla="*/ 1531449 h 4802555"/>
                  <a:gd name="connsiteX15" fmla="*/ 3733804 w 4902204"/>
                  <a:gd name="connsiteY15" fmla="*/ 159849 h 4802555"/>
                  <a:gd name="connsiteX0" fmla="*/ 4191004 w 4902204"/>
                  <a:gd name="connsiteY0" fmla="*/ 312249 h 4802555"/>
                  <a:gd name="connsiteX1" fmla="*/ 3733804 w 4902204"/>
                  <a:gd name="connsiteY1" fmla="*/ 160339 h 4802555"/>
                  <a:gd name="connsiteX2" fmla="*/ 4419604 w 4902204"/>
                  <a:gd name="connsiteY2" fmla="*/ 7449 h 4802555"/>
                  <a:gd name="connsiteX3" fmla="*/ 4876804 w 4902204"/>
                  <a:gd name="connsiteY3" fmla="*/ 159849 h 4802555"/>
                  <a:gd name="connsiteX4" fmla="*/ 4419606 w 4902204"/>
                  <a:gd name="connsiteY4" fmla="*/ 312249 h 4802555"/>
                  <a:gd name="connsiteX5" fmla="*/ 4191004 w 4902204"/>
                  <a:gd name="connsiteY5" fmla="*/ 312249 h 4802555"/>
                  <a:gd name="connsiteX0" fmla="*/ 4876804 w 4902204"/>
                  <a:gd name="connsiteY0" fmla="*/ 159849 h 4802555"/>
                  <a:gd name="connsiteX1" fmla="*/ 4419606 w 4902204"/>
                  <a:gd name="connsiteY1" fmla="*/ 312249 h 4802555"/>
                  <a:gd name="connsiteX2" fmla="*/ 4191004 w 4902204"/>
                  <a:gd name="connsiteY2" fmla="*/ 312249 h 4802555"/>
                  <a:gd name="connsiteX3" fmla="*/ 3733804 w 4902204"/>
                  <a:gd name="connsiteY3" fmla="*/ 160339 h 4802555"/>
                  <a:gd name="connsiteX4" fmla="*/ 4191004 w 4902204"/>
                  <a:gd name="connsiteY4" fmla="*/ 7449 h 4802555"/>
                  <a:gd name="connsiteX5" fmla="*/ 4419604 w 4902204"/>
                  <a:gd name="connsiteY5" fmla="*/ 7449 h 4802555"/>
                  <a:gd name="connsiteX6" fmla="*/ 4876806 w 4902204"/>
                  <a:gd name="connsiteY6" fmla="*/ 159849 h 4802555"/>
                  <a:gd name="connsiteX7" fmla="*/ 4876803 w 4902204"/>
                  <a:gd name="connsiteY7" fmla="*/ 2446339 h 4802555"/>
                  <a:gd name="connsiteX8" fmla="*/ 4267203 w 4902204"/>
                  <a:gd name="connsiteY8" fmla="*/ 2979739 h 4802555"/>
                  <a:gd name="connsiteX9" fmla="*/ 1752602 w 4902204"/>
                  <a:gd name="connsiteY9" fmla="*/ 2971801 h 4802555"/>
                  <a:gd name="connsiteX10" fmla="*/ 1143002 w 4902204"/>
                  <a:gd name="connsiteY10" fmla="*/ 3581401 h 4802555"/>
                  <a:gd name="connsiteX11" fmla="*/ 1143002 w 4902204"/>
                  <a:gd name="connsiteY11" fmla="*/ 4648200 h 4802555"/>
                  <a:gd name="connsiteX12" fmla="*/ 685802 w 4902204"/>
                  <a:gd name="connsiteY12" fmla="*/ 4800601 h 4802555"/>
                  <a:gd name="connsiteX13" fmla="*/ 457202 w 4902204"/>
                  <a:gd name="connsiteY13" fmla="*/ 4800600 h 4802555"/>
                  <a:gd name="connsiteX14" fmla="*/ 2 w 4902204"/>
                  <a:gd name="connsiteY14" fmla="*/ 4648200 h 4802555"/>
                  <a:gd name="connsiteX15" fmla="*/ 2 w 4902204"/>
                  <a:gd name="connsiteY15" fmla="*/ 2438401 h 4802555"/>
                  <a:gd name="connsiteX16" fmla="*/ 609602 w 4902204"/>
                  <a:gd name="connsiteY16" fmla="*/ 1828801 h 4802555"/>
                  <a:gd name="connsiteX17" fmla="*/ 3429003 w 4902204"/>
                  <a:gd name="connsiteY17" fmla="*/ 1836738 h 4802555"/>
                  <a:gd name="connsiteX18" fmla="*/ 3733803 w 4902204"/>
                  <a:gd name="connsiteY18" fmla="*/ 1531938 h 4802555"/>
                  <a:gd name="connsiteX19" fmla="*/ 3733803 w 4902204"/>
                  <a:gd name="connsiteY19" fmla="*/ 160338 h 480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02204" h="4802555" stroke="0" extrusionOk="0">
                    <a:moveTo>
                      <a:pt x="3733804" y="159849"/>
                    </a:moveTo>
                    <a:cubicBezTo>
                      <a:pt x="3823508" y="82854"/>
                      <a:pt x="3936212" y="5556"/>
                      <a:pt x="4267203" y="7939"/>
                    </a:cubicBezTo>
                    <a:cubicBezTo>
                      <a:pt x="4695831" y="15082"/>
                      <a:pt x="4873631" y="82061"/>
                      <a:pt x="4876804" y="159849"/>
                    </a:cubicBezTo>
                    <a:cubicBezTo>
                      <a:pt x="4899029" y="1271099"/>
                      <a:pt x="4902204" y="332886"/>
                      <a:pt x="4876804" y="2445849"/>
                    </a:cubicBezTo>
                    <a:cubicBezTo>
                      <a:pt x="4775204" y="2915749"/>
                      <a:pt x="4345787" y="2978454"/>
                      <a:pt x="4267204" y="2979249"/>
                    </a:cubicBezTo>
                    <a:lnTo>
                      <a:pt x="1752602" y="2971801"/>
                    </a:lnTo>
                    <a:cubicBezTo>
                      <a:pt x="1413535" y="2993984"/>
                      <a:pt x="1195680" y="3177203"/>
                      <a:pt x="1143002" y="3581401"/>
                    </a:cubicBezTo>
                    <a:cubicBezTo>
                      <a:pt x="1144790" y="4780522"/>
                      <a:pt x="1141214" y="3449079"/>
                      <a:pt x="1143002" y="4648200"/>
                    </a:cubicBezTo>
                    <a:cubicBezTo>
                      <a:pt x="1143002" y="4719223"/>
                      <a:pt x="966980" y="4790454"/>
                      <a:pt x="685802" y="4800601"/>
                    </a:cubicBezTo>
                    <a:cubicBezTo>
                      <a:pt x="631654" y="4802555"/>
                      <a:pt x="511350" y="4802554"/>
                      <a:pt x="457202" y="4800600"/>
                    </a:cubicBezTo>
                    <a:cubicBezTo>
                      <a:pt x="176023" y="4790454"/>
                      <a:pt x="0" y="4719224"/>
                      <a:pt x="1" y="4648201"/>
                    </a:cubicBezTo>
                    <a:cubicBezTo>
                      <a:pt x="2" y="3908425"/>
                      <a:pt x="1" y="3178177"/>
                      <a:pt x="2" y="2438401"/>
                    </a:cubicBezTo>
                    <a:cubicBezTo>
                      <a:pt x="104466" y="1887113"/>
                      <a:pt x="313030" y="1845615"/>
                      <a:pt x="609602" y="1828801"/>
                    </a:cubicBezTo>
                    <a:lnTo>
                      <a:pt x="3429004" y="1836249"/>
                    </a:lnTo>
                    <a:cubicBezTo>
                      <a:pt x="3632999" y="1837042"/>
                      <a:pt x="3722693" y="1747347"/>
                      <a:pt x="3733804" y="1531449"/>
                    </a:cubicBezTo>
                    <a:cubicBezTo>
                      <a:pt x="3745710" y="376543"/>
                      <a:pt x="3736185" y="707536"/>
                      <a:pt x="3733804" y="159849"/>
                    </a:cubicBezTo>
                    <a:close/>
                  </a:path>
                  <a:path w="4902204" h="4802555" fill="lighten" stroke="0" extrusionOk="0">
                    <a:moveTo>
                      <a:pt x="4191004" y="312249"/>
                    </a:moveTo>
                    <a:cubicBezTo>
                      <a:pt x="4073133" y="296851"/>
                      <a:pt x="3774286" y="277813"/>
                      <a:pt x="3733804" y="160339"/>
                    </a:cubicBezTo>
                    <a:cubicBezTo>
                      <a:pt x="3771909" y="0"/>
                      <a:pt x="4318401" y="5546"/>
                      <a:pt x="4419604" y="7449"/>
                    </a:cubicBezTo>
                    <a:cubicBezTo>
                      <a:pt x="4672211" y="41407"/>
                      <a:pt x="4876806" y="88825"/>
                      <a:pt x="4876804" y="159849"/>
                    </a:cubicBezTo>
                    <a:cubicBezTo>
                      <a:pt x="4876804" y="230872"/>
                      <a:pt x="4648401" y="309246"/>
                      <a:pt x="4419606" y="312249"/>
                    </a:cubicBezTo>
                    <a:cubicBezTo>
                      <a:pt x="4365458" y="314203"/>
                      <a:pt x="4245152" y="314203"/>
                      <a:pt x="4191004" y="312249"/>
                    </a:cubicBezTo>
                    <a:close/>
                  </a:path>
                  <a:path w="4902204" h="4802555" fill="none" extrusionOk="0">
                    <a:moveTo>
                      <a:pt x="4876804" y="159849"/>
                    </a:moveTo>
                    <a:cubicBezTo>
                      <a:pt x="4876804" y="230872"/>
                      <a:pt x="4700784" y="302102"/>
                      <a:pt x="4419606" y="312249"/>
                    </a:cubicBezTo>
                    <a:cubicBezTo>
                      <a:pt x="4365458" y="314203"/>
                      <a:pt x="4245152" y="314203"/>
                      <a:pt x="4191004" y="312249"/>
                    </a:cubicBezTo>
                    <a:cubicBezTo>
                      <a:pt x="3909825" y="302103"/>
                      <a:pt x="3733804" y="211139"/>
                      <a:pt x="3733804" y="160339"/>
                    </a:cubicBezTo>
                    <a:cubicBezTo>
                      <a:pt x="3733804" y="109539"/>
                      <a:pt x="3909827" y="17595"/>
                      <a:pt x="4191004" y="7449"/>
                    </a:cubicBezTo>
                    <a:cubicBezTo>
                      <a:pt x="4245152" y="5495"/>
                      <a:pt x="4365456" y="5495"/>
                      <a:pt x="4419604" y="7449"/>
                    </a:cubicBezTo>
                    <a:cubicBezTo>
                      <a:pt x="4700784" y="17595"/>
                      <a:pt x="4864906" y="93586"/>
                      <a:pt x="4876806" y="159849"/>
                    </a:cubicBezTo>
                    <a:cubicBezTo>
                      <a:pt x="4894816" y="2071197"/>
                      <a:pt x="4868866" y="220664"/>
                      <a:pt x="4876803" y="2446339"/>
                    </a:cubicBezTo>
                    <a:cubicBezTo>
                      <a:pt x="4837006" y="2763512"/>
                      <a:pt x="4549777" y="2967121"/>
                      <a:pt x="4267203" y="2979739"/>
                    </a:cubicBezTo>
                    <a:cubicBezTo>
                      <a:pt x="3679829" y="2987594"/>
                      <a:pt x="2731978" y="2973857"/>
                      <a:pt x="1752602" y="2971801"/>
                    </a:cubicBezTo>
                    <a:cubicBezTo>
                      <a:pt x="1370269" y="2958297"/>
                      <a:pt x="1162502" y="3194342"/>
                      <a:pt x="1143002" y="3581401"/>
                    </a:cubicBezTo>
                    <a:lnTo>
                      <a:pt x="1143002" y="4648200"/>
                    </a:lnTo>
                    <a:cubicBezTo>
                      <a:pt x="1143002" y="4719223"/>
                      <a:pt x="966980" y="4790454"/>
                      <a:pt x="685802" y="4800601"/>
                    </a:cubicBezTo>
                    <a:cubicBezTo>
                      <a:pt x="631654" y="4802555"/>
                      <a:pt x="511350" y="4802554"/>
                      <a:pt x="457202" y="4800600"/>
                    </a:cubicBezTo>
                    <a:cubicBezTo>
                      <a:pt x="176023" y="4790454"/>
                      <a:pt x="1" y="4719223"/>
                      <a:pt x="2" y="4648200"/>
                    </a:cubicBezTo>
                    <a:cubicBezTo>
                      <a:pt x="3" y="3908424"/>
                      <a:pt x="1" y="3178177"/>
                      <a:pt x="2" y="2438401"/>
                    </a:cubicBezTo>
                    <a:cubicBezTo>
                      <a:pt x="2506" y="2282423"/>
                      <a:pt x="73698" y="1846331"/>
                      <a:pt x="609602" y="1828801"/>
                    </a:cubicBezTo>
                    <a:lnTo>
                      <a:pt x="3429003" y="1836738"/>
                    </a:lnTo>
                    <a:cubicBezTo>
                      <a:pt x="3599660" y="1828799"/>
                      <a:pt x="3706816" y="1792206"/>
                      <a:pt x="3733803" y="1531938"/>
                    </a:cubicBezTo>
                    <a:cubicBezTo>
                      <a:pt x="3734597" y="885907"/>
                      <a:pt x="3736184" y="1122363"/>
                      <a:pt x="3733803" y="160338"/>
                    </a:cubicBezTo>
                  </a:path>
                </a:pathLst>
              </a:custGeom>
              <a:solidFill>
                <a:srgbClr val="33CC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 rot="16200000">
                <a:off x="2049461" y="304800"/>
                <a:ext cx="1143000" cy="2057400"/>
              </a:xfrm>
              <a:prstGeom prst="roundRect">
                <a:avLst>
                  <a:gd name="adj" fmla="val 18786"/>
                </a:avLst>
              </a:prstGeom>
              <a:gradFill flip="none" rotWithShape="1">
                <a:gsLst>
                  <a:gs pos="20000">
                    <a:srgbClr val="0070C0">
                      <a:alpha val="0"/>
                    </a:srgbClr>
                  </a:gs>
                  <a:gs pos="50000">
                    <a:schemeClr val="bg1">
                      <a:alpha val="74000"/>
                    </a:schemeClr>
                  </a:gs>
                  <a:gs pos="81000">
                    <a:srgbClr val="0070C0">
                      <a:alpha val="0"/>
                    </a:srgbClr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 rot="16200000">
                <a:off x="4640261" y="4191001"/>
                <a:ext cx="1143000" cy="1752600"/>
              </a:xfrm>
              <a:prstGeom prst="roundRect">
                <a:avLst>
                  <a:gd name="adj" fmla="val 18786"/>
                </a:avLst>
              </a:prstGeom>
              <a:gradFill flip="none" rotWithShape="1">
                <a:gsLst>
                  <a:gs pos="20000">
                    <a:srgbClr val="0070C0">
                      <a:alpha val="0"/>
                    </a:srgbClr>
                  </a:gs>
                  <a:gs pos="50000">
                    <a:schemeClr val="bg1">
                      <a:alpha val="74000"/>
                    </a:schemeClr>
                  </a:gs>
                  <a:gs pos="81000">
                    <a:srgbClr val="0070C0">
                      <a:alpha val="0"/>
                    </a:srgbClr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 rot="10800000">
                <a:off x="3421061" y="1676400"/>
                <a:ext cx="1143000" cy="3048001"/>
              </a:xfrm>
              <a:prstGeom prst="roundRect">
                <a:avLst>
                  <a:gd name="adj" fmla="val 18786"/>
                </a:avLst>
              </a:prstGeom>
              <a:gradFill flip="none" rotWithShape="1">
                <a:gsLst>
                  <a:gs pos="20000">
                    <a:srgbClr val="0070C0">
                      <a:alpha val="0"/>
                    </a:srgbClr>
                  </a:gs>
                  <a:gs pos="50000">
                    <a:schemeClr val="bg1">
                      <a:alpha val="74000"/>
                    </a:schemeClr>
                  </a:gs>
                  <a:gs pos="81000">
                    <a:srgbClr val="0070C0">
                      <a:alpha val="0"/>
                    </a:srgbClr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Pie 12"/>
              <p:cNvSpPr/>
              <p:nvPr/>
            </p:nvSpPr>
            <p:spPr>
              <a:xfrm rot="16200000">
                <a:off x="3529738" y="3921930"/>
                <a:ext cx="1616300" cy="1604002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gradFill flip="none" rotWithShape="1">
                <a:gsLst>
                  <a:gs pos="60000">
                    <a:srgbClr val="33CC33"/>
                  </a:gs>
                  <a:gs pos="30000">
                    <a:schemeClr val="bg1">
                      <a:alpha val="76000"/>
                    </a:schemeClr>
                  </a:gs>
                  <a:gs pos="0">
                    <a:srgbClr val="33CC33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Pie 13"/>
              <p:cNvSpPr/>
              <p:nvPr/>
            </p:nvSpPr>
            <p:spPr>
              <a:xfrm rot="5400000">
                <a:off x="2840494" y="877017"/>
                <a:ext cx="1616300" cy="1604002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gradFill flip="none" rotWithShape="1">
                <a:gsLst>
                  <a:gs pos="60000">
                    <a:srgbClr val="33CC33"/>
                  </a:gs>
                  <a:gs pos="30000">
                    <a:schemeClr val="bg1">
                      <a:alpha val="76000"/>
                    </a:schemeClr>
                  </a:gs>
                  <a:gs pos="0">
                    <a:srgbClr val="33CC33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Freeform 126"/>
              <p:cNvSpPr/>
              <p:nvPr/>
            </p:nvSpPr>
            <p:spPr>
              <a:xfrm rot="5400000">
                <a:off x="1548243" y="812001"/>
                <a:ext cx="4902560" cy="4802555"/>
              </a:xfrm>
              <a:custGeom>
                <a:avLst/>
                <a:gdLst>
                  <a:gd name="connsiteX0" fmla="*/ 0 w 1143000"/>
                  <a:gd name="connsiteY0" fmla="*/ 142875 h 6553200"/>
                  <a:gd name="connsiteX1" fmla="*/ 571500 w 1143000"/>
                  <a:gd name="connsiteY1" fmla="*/ 285751 h 6553200"/>
                  <a:gd name="connsiteX2" fmla="*/ 1143000 w 1143000"/>
                  <a:gd name="connsiteY2" fmla="*/ 142877 h 6553200"/>
                  <a:gd name="connsiteX3" fmla="*/ 1143000 w 1143000"/>
                  <a:gd name="connsiteY3" fmla="*/ 6410325 h 6553200"/>
                  <a:gd name="connsiteX4" fmla="*/ 653143 w 1143000"/>
                  <a:gd name="connsiteY4" fmla="*/ 6551735 h 6553200"/>
                  <a:gd name="connsiteX5" fmla="*/ 489857 w 1143000"/>
                  <a:gd name="connsiteY5" fmla="*/ 6551735 h 6553200"/>
                  <a:gd name="connsiteX6" fmla="*/ 0 w 1143000"/>
                  <a:gd name="connsiteY6" fmla="*/ 6410325 h 6553200"/>
                  <a:gd name="connsiteX7" fmla="*/ 0 w 1143000"/>
                  <a:gd name="connsiteY7" fmla="*/ 142875 h 6553200"/>
                  <a:gd name="connsiteX0" fmla="*/ 0 w 1143000"/>
                  <a:gd name="connsiteY0" fmla="*/ 142875 h 6553200"/>
                  <a:gd name="connsiteX1" fmla="*/ 489857 w 1143000"/>
                  <a:gd name="connsiteY1" fmla="*/ 1466 h 6553200"/>
                  <a:gd name="connsiteX2" fmla="*/ 653143 w 1143000"/>
                  <a:gd name="connsiteY2" fmla="*/ 1466 h 6553200"/>
                  <a:gd name="connsiteX3" fmla="*/ 1143000 w 1143000"/>
                  <a:gd name="connsiteY3" fmla="*/ 142877 h 6553200"/>
                  <a:gd name="connsiteX4" fmla="*/ 653143 w 1143000"/>
                  <a:gd name="connsiteY4" fmla="*/ 284287 h 6553200"/>
                  <a:gd name="connsiteX5" fmla="*/ 489857 w 1143000"/>
                  <a:gd name="connsiteY5" fmla="*/ 284287 h 6553200"/>
                  <a:gd name="connsiteX6" fmla="*/ 0 w 1143000"/>
                  <a:gd name="connsiteY6" fmla="*/ 142877 h 6553200"/>
                  <a:gd name="connsiteX7" fmla="*/ 0 w 1143000"/>
                  <a:gd name="connsiteY7" fmla="*/ 142875 h 6553200"/>
                  <a:gd name="connsiteX0" fmla="*/ 1143000 w 1143000"/>
                  <a:gd name="connsiteY0" fmla="*/ 142875 h 6553200"/>
                  <a:gd name="connsiteX1" fmla="*/ 653143 w 1143000"/>
                  <a:gd name="connsiteY1" fmla="*/ 284285 h 6553200"/>
                  <a:gd name="connsiteX2" fmla="*/ 489857 w 1143000"/>
                  <a:gd name="connsiteY2" fmla="*/ 284285 h 6553200"/>
                  <a:gd name="connsiteX3" fmla="*/ 0 w 1143000"/>
                  <a:gd name="connsiteY3" fmla="*/ 142875 h 6553200"/>
                  <a:gd name="connsiteX4" fmla="*/ 489857 w 1143000"/>
                  <a:gd name="connsiteY4" fmla="*/ 1466 h 6553200"/>
                  <a:gd name="connsiteX5" fmla="*/ 653143 w 1143000"/>
                  <a:gd name="connsiteY5" fmla="*/ 1466 h 6553200"/>
                  <a:gd name="connsiteX6" fmla="*/ 1143000 w 1143000"/>
                  <a:gd name="connsiteY6" fmla="*/ 142877 h 6553200"/>
                  <a:gd name="connsiteX7" fmla="*/ 1143000 w 1143000"/>
                  <a:gd name="connsiteY7" fmla="*/ 6410325 h 6553200"/>
                  <a:gd name="connsiteX8" fmla="*/ 653143 w 1143000"/>
                  <a:gd name="connsiteY8" fmla="*/ 6551735 h 6553200"/>
                  <a:gd name="connsiteX9" fmla="*/ 489857 w 1143000"/>
                  <a:gd name="connsiteY9" fmla="*/ 6551735 h 6553200"/>
                  <a:gd name="connsiteX10" fmla="*/ 0 w 1143000"/>
                  <a:gd name="connsiteY10" fmla="*/ 6410325 h 6553200"/>
                  <a:gd name="connsiteX11" fmla="*/ 0 w 1143000"/>
                  <a:gd name="connsiteY11" fmla="*/ 142875 h 6553200"/>
                  <a:gd name="connsiteX0" fmla="*/ 1 w 1143003"/>
                  <a:gd name="connsiteY0" fmla="*/ 143363 h 6554177"/>
                  <a:gd name="connsiteX1" fmla="*/ 571501 w 1143003"/>
                  <a:gd name="connsiteY1" fmla="*/ 286239 h 6554177"/>
                  <a:gd name="connsiteX2" fmla="*/ 1143001 w 1143003"/>
                  <a:gd name="connsiteY2" fmla="*/ 143365 h 6554177"/>
                  <a:gd name="connsiteX3" fmla="*/ 1143001 w 1143003"/>
                  <a:gd name="connsiteY3" fmla="*/ 6410813 h 6554177"/>
                  <a:gd name="connsiteX4" fmla="*/ 653144 w 1143003"/>
                  <a:gd name="connsiteY4" fmla="*/ 6552223 h 6554177"/>
                  <a:gd name="connsiteX5" fmla="*/ 489858 w 1143003"/>
                  <a:gd name="connsiteY5" fmla="*/ 6552223 h 6554177"/>
                  <a:gd name="connsiteX6" fmla="*/ 1 w 1143003"/>
                  <a:gd name="connsiteY6" fmla="*/ 6410813 h 6554177"/>
                  <a:gd name="connsiteX7" fmla="*/ 1 w 1143003"/>
                  <a:gd name="connsiteY7" fmla="*/ 143363 h 6554177"/>
                  <a:gd name="connsiteX0" fmla="*/ 1 w 1143003"/>
                  <a:gd name="connsiteY0" fmla="*/ 143363 h 6554177"/>
                  <a:gd name="connsiteX1" fmla="*/ 489858 w 1143003"/>
                  <a:gd name="connsiteY1" fmla="*/ 1954 h 6554177"/>
                  <a:gd name="connsiteX2" fmla="*/ 653144 w 1143003"/>
                  <a:gd name="connsiteY2" fmla="*/ 1954 h 6554177"/>
                  <a:gd name="connsiteX3" fmla="*/ 1143001 w 1143003"/>
                  <a:gd name="connsiteY3" fmla="*/ 143365 h 6554177"/>
                  <a:gd name="connsiteX4" fmla="*/ 653144 w 1143003"/>
                  <a:gd name="connsiteY4" fmla="*/ 284775 h 6554177"/>
                  <a:gd name="connsiteX5" fmla="*/ 489858 w 1143003"/>
                  <a:gd name="connsiteY5" fmla="*/ 284775 h 6554177"/>
                  <a:gd name="connsiteX6" fmla="*/ 1 w 1143003"/>
                  <a:gd name="connsiteY6" fmla="*/ 143365 h 6554177"/>
                  <a:gd name="connsiteX7" fmla="*/ 1 w 1143003"/>
                  <a:gd name="connsiteY7" fmla="*/ 143363 h 6554177"/>
                  <a:gd name="connsiteX0" fmla="*/ 1143001 w 1143003"/>
                  <a:gd name="connsiteY0" fmla="*/ 143363 h 6554177"/>
                  <a:gd name="connsiteX1" fmla="*/ 653144 w 1143003"/>
                  <a:gd name="connsiteY1" fmla="*/ 284773 h 6554177"/>
                  <a:gd name="connsiteX2" fmla="*/ 489858 w 1143003"/>
                  <a:gd name="connsiteY2" fmla="*/ 284773 h 6554177"/>
                  <a:gd name="connsiteX3" fmla="*/ 1 w 1143003"/>
                  <a:gd name="connsiteY3" fmla="*/ 143363 h 6554177"/>
                  <a:gd name="connsiteX4" fmla="*/ 489858 w 1143003"/>
                  <a:gd name="connsiteY4" fmla="*/ 1954 h 6554177"/>
                  <a:gd name="connsiteX5" fmla="*/ 653144 w 1143003"/>
                  <a:gd name="connsiteY5" fmla="*/ 1954 h 6554177"/>
                  <a:gd name="connsiteX6" fmla="*/ 1143001 w 1143003"/>
                  <a:gd name="connsiteY6" fmla="*/ 143365 h 6554177"/>
                  <a:gd name="connsiteX7" fmla="*/ 1143001 w 1143003"/>
                  <a:gd name="connsiteY7" fmla="*/ 6410813 h 6554177"/>
                  <a:gd name="connsiteX8" fmla="*/ 653144 w 1143003"/>
                  <a:gd name="connsiteY8" fmla="*/ 6552223 h 6554177"/>
                  <a:gd name="connsiteX9" fmla="*/ 489858 w 1143003"/>
                  <a:gd name="connsiteY9" fmla="*/ 6552223 h 6554177"/>
                  <a:gd name="connsiteX10" fmla="*/ 1 w 1143003"/>
                  <a:gd name="connsiteY10" fmla="*/ 6410813 h 6554177"/>
                  <a:gd name="connsiteX11" fmla="*/ 1 w 1143003"/>
                  <a:gd name="connsiteY11" fmla="*/ 3886688 h 6554177"/>
                  <a:gd name="connsiteX12" fmla="*/ 1 w 1143003"/>
                  <a:gd name="connsiteY12" fmla="*/ 143363 h 6554177"/>
                  <a:gd name="connsiteX0" fmla="*/ 1 w 1149083"/>
                  <a:gd name="connsiteY0" fmla="*/ 143363 h 6554177"/>
                  <a:gd name="connsiteX1" fmla="*/ 571501 w 1149083"/>
                  <a:gd name="connsiteY1" fmla="*/ 286239 h 6554177"/>
                  <a:gd name="connsiteX2" fmla="*/ 1143001 w 1149083"/>
                  <a:gd name="connsiteY2" fmla="*/ 143365 h 6554177"/>
                  <a:gd name="connsiteX3" fmla="*/ 1143001 w 1149083"/>
                  <a:gd name="connsiteY3" fmla="*/ 6410813 h 6554177"/>
                  <a:gd name="connsiteX4" fmla="*/ 653144 w 1149083"/>
                  <a:gd name="connsiteY4" fmla="*/ 6552223 h 6554177"/>
                  <a:gd name="connsiteX5" fmla="*/ 489858 w 1149083"/>
                  <a:gd name="connsiteY5" fmla="*/ 6552223 h 6554177"/>
                  <a:gd name="connsiteX6" fmla="*/ 1 w 1149083"/>
                  <a:gd name="connsiteY6" fmla="*/ 6410813 h 6554177"/>
                  <a:gd name="connsiteX7" fmla="*/ 1 w 1149083"/>
                  <a:gd name="connsiteY7" fmla="*/ 143363 h 6554177"/>
                  <a:gd name="connsiteX0" fmla="*/ 1 w 1149083"/>
                  <a:gd name="connsiteY0" fmla="*/ 143363 h 6554177"/>
                  <a:gd name="connsiteX1" fmla="*/ 489858 w 1149083"/>
                  <a:gd name="connsiteY1" fmla="*/ 1954 h 6554177"/>
                  <a:gd name="connsiteX2" fmla="*/ 653144 w 1149083"/>
                  <a:gd name="connsiteY2" fmla="*/ 1954 h 6554177"/>
                  <a:gd name="connsiteX3" fmla="*/ 1143001 w 1149083"/>
                  <a:gd name="connsiteY3" fmla="*/ 143365 h 6554177"/>
                  <a:gd name="connsiteX4" fmla="*/ 653144 w 1149083"/>
                  <a:gd name="connsiteY4" fmla="*/ 284775 h 6554177"/>
                  <a:gd name="connsiteX5" fmla="*/ 489858 w 1149083"/>
                  <a:gd name="connsiteY5" fmla="*/ 284775 h 6554177"/>
                  <a:gd name="connsiteX6" fmla="*/ 1 w 1149083"/>
                  <a:gd name="connsiteY6" fmla="*/ 143365 h 6554177"/>
                  <a:gd name="connsiteX7" fmla="*/ 1 w 1149083"/>
                  <a:gd name="connsiteY7" fmla="*/ 143363 h 6554177"/>
                  <a:gd name="connsiteX0" fmla="*/ 1143001 w 1149083"/>
                  <a:gd name="connsiteY0" fmla="*/ 143363 h 6554177"/>
                  <a:gd name="connsiteX1" fmla="*/ 653144 w 1149083"/>
                  <a:gd name="connsiteY1" fmla="*/ 284773 h 6554177"/>
                  <a:gd name="connsiteX2" fmla="*/ 489858 w 1149083"/>
                  <a:gd name="connsiteY2" fmla="*/ 284773 h 6554177"/>
                  <a:gd name="connsiteX3" fmla="*/ 1 w 1149083"/>
                  <a:gd name="connsiteY3" fmla="*/ 143363 h 6554177"/>
                  <a:gd name="connsiteX4" fmla="*/ 489858 w 1149083"/>
                  <a:gd name="connsiteY4" fmla="*/ 1954 h 6554177"/>
                  <a:gd name="connsiteX5" fmla="*/ 653144 w 1149083"/>
                  <a:gd name="connsiteY5" fmla="*/ 1954 h 6554177"/>
                  <a:gd name="connsiteX6" fmla="*/ 1143001 w 1149083"/>
                  <a:gd name="connsiteY6" fmla="*/ 143365 h 6554177"/>
                  <a:gd name="connsiteX7" fmla="*/ 1143002 w 1149083"/>
                  <a:gd name="connsiteY7" fmla="*/ 4953487 h 6554177"/>
                  <a:gd name="connsiteX8" fmla="*/ 1143001 w 1149083"/>
                  <a:gd name="connsiteY8" fmla="*/ 6410813 h 6554177"/>
                  <a:gd name="connsiteX9" fmla="*/ 653144 w 1149083"/>
                  <a:gd name="connsiteY9" fmla="*/ 6552223 h 6554177"/>
                  <a:gd name="connsiteX10" fmla="*/ 489858 w 1149083"/>
                  <a:gd name="connsiteY10" fmla="*/ 6552223 h 6554177"/>
                  <a:gd name="connsiteX11" fmla="*/ 1 w 1149083"/>
                  <a:gd name="connsiteY11" fmla="*/ 6410813 h 6554177"/>
                  <a:gd name="connsiteX12" fmla="*/ 1 w 1149083"/>
                  <a:gd name="connsiteY12" fmla="*/ 3886688 h 6554177"/>
                  <a:gd name="connsiteX13" fmla="*/ 1 w 1149083"/>
                  <a:gd name="connsiteY13" fmla="*/ 143363 h 6554177"/>
                  <a:gd name="connsiteX0" fmla="*/ 1 w 1676402"/>
                  <a:gd name="connsiteY0" fmla="*/ 143363 h 6554177"/>
                  <a:gd name="connsiteX1" fmla="*/ 571501 w 1676402"/>
                  <a:gd name="connsiteY1" fmla="*/ 286239 h 6554177"/>
                  <a:gd name="connsiteX2" fmla="*/ 1143001 w 1676402"/>
                  <a:gd name="connsiteY2" fmla="*/ 143365 h 6554177"/>
                  <a:gd name="connsiteX3" fmla="*/ 1143001 w 1676402"/>
                  <a:gd name="connsiteY3" fmla="*/ 6410813 h 6554177"/>
                  <a:gd name="connsiteX4" fmla="*/ 653144 w 1676402"/>
                  <a:gd name="connsiteY4" fmla="*/ 6552223 h 6554177"/>
                  <a:gd name="connsiteX5" fmla="*/ 489858 w 1676402"/>
                  <a:gd name="connsiteY5" fmla="*/ 6552223 h 6554177"/>
                  <a:gd name="connsiteX6" fmla="*/ 1 w 1676402"/>
                  <a:gd name="connsiteY6" fmla="*/ 6410813 h 6554177"/>
                  <a:gd name="connsiteX7" fmla="*/ 1 w 1676402"/>
                  <a:gd name="connsiteY7" fmla="*/ 143363 h 6554177"/>
                  <a:gd name="connsiteX0" fmla="*/ 1 w 1676402"/>
                  <a:gd name="connsiteY0" fmla="*/ 143363 h 6554177"/>
                  <a:gd name="connsiteX1" fmla="*/ 489858 w 1676402"/>
                  <a:gd name="connsiteY1" fmla="*/ 1954 h 6554177"/>
                  <a:gd name="connsiteX2" fmla="*/ 653144 w 1676402"/>
                  <a:gd name="connsiteY2" fmla="*/ 1954 h 6554177"/>
                  <a:gd name="connsiteX3" fmla="*/ 1143001 w 1676402"/>
                  <a:gd name="connsiteY3" fmla="*/ 143365 h 6554177"/>
                  <a:gd name="connsiteX4" fmla="*/ 653144 w 1676402"/>
                  <a:gd name="connsiteY4" fmla="*/ 284775 h 6554177"/>
                  <a:gd name="connsiteX5" fmla="*/ 489858 w 1676402"/>
                  <a:gd name="connsiteY5" fmla="*/ 284775 h 6554177"/>
                  <a:gd name="connsiteX6" fmla="*/ 1 w 1676402"/>
                  <a:gd name="connsiteY6" fmla="*/ 143365 h 6554177"/>
                  <a:gd name="connsiteX7" fmla="*/ 1 w 1676402"/>
                  <a:gd name="connsiteY7" fmla="*/ 143363 h 6554177"/>
                  <a:gd name="connsiteX0" fmla="*/ 1143001 w 1676402"/>
                  <a:gd name="connsiteY0" fmla="*/ 143363 h 6554177"/>
                  <a:gd name="connsiteX1" fmla="*/ 653144 w 1676402"/>
                  <a:gd name="connsiteY1" fmla="*/ 284773 h 6554177"/>
                  <a:gd name="connsiteX2" fmla="*/ 489858 w 1676402"/>
                  <a:gd name="connsiteY2" fmla="*/ 284773 h 6554177"/>
                  <a:gd name="connsiteX3" fmla="*/ 1 w 1676402"/>
                  <a:gd name="connsiteY3" fmla="*/ 143363 h 6554177"/>
                  <a:gd name="connsiteX4" fmla="*/ 489858 w 1676402"/>
                  <a:gd name="connsiteY4" fmla="*/ 1954 h 6554177"/>
                  <a:gd name="connsiteX5" fmla="*/ 653144 w 1676402"/>
                  <a:gd name="connsiteY5" fmla="*/ 1954 h 6554177"/>
                  <a:gd name="connsiteX6" fmla="*/ 1143001 w 1676402"/>
                  <a:gd name="connsiteY6" fmla="*/ 143365 h 6554177"/>
                  <a:gd name="connsiteX7" fmla="*/ 1676402 w 1676402"/>
                  <a:gd name="connsiteY7" fmla="*/ 4572487 h 6554177"/>
                  <a:gd name="connsiteX8" fmla="*/ 1143002 w 1676402"/>
                  <a:gd name="connsiteY8" fmla="*/ 4953487 h 6554177"/>
                  <a:gd name="connsiteX9" fmla="*/ 1143001 w 1676402"/>
                  <a:gd name="connsiteY9" fmla="*/ 6410813 h 6554177"/>
                  <a:gd name="connsiteX10" fmla="*/ 653144 w 1676402"/>
                  <a:gd name="connsiteY10" fmla="*/ 6552223 h 6554177"/>
                  <a:gd name="connsiteX11" fmla="*/ 489858 w 1676402"/>
                  <a:gd name="connsiteY11" fmla="*/ 6552223 h 6554177"/>
                  <a:gd name="connsiteX12" fmla="*/ 1 w 1676402"/>
                  <a:gd name="connsiteY12" fmla="*/ 6410813 h 6554177"/>
                  <a:gd name="connsiteX13" fmla="*/ 1 w 1676402"/>
                  <a:gd name="connsiteY13" fmla="*/ 3886688 h 6554177"/>
                  <a:gd name="connsiteX14" fmla="*/ 1 w 1676402"/>
                  <a:gd name="connsiteY14" fmla="*/ 143363 h 6554177"/>
                  <a:gd name="connsiteX0" fmla="*/ 1 w 1676402"/>
                  <a:gd name="connsiteY0" fmla="*/ 143363 h 6554177"/>
                  <a:gd name="connsiteX1" fmla="*/ 571501 w 1676402"/>
                  <a:gd name="connsiteY1" fmla="*/ 286239 h 6554177"/>
                  <a:gd name="connsiteX2" fmla="*/ 1143001 w 1676402"/>
                  <a:gd name="connsiteY2" fmla="*/ 143365 h 6554177"/>
                  <a:gd name="connsiteX3" fmla="*/ 1143001 w 1676402"/>
                  <a:gd name="connsiteY3" fmla="*/ 6410813 h 6554177"/>
                  <a:gd name="connsiteX4" fmla="*/ 653144 w 1676402"/>
                  <a:gd name="connsiteY4" fmla="*/ 6552223 h 6554177"/>
                  <a:gd name="connsiteX5" fmla="*/ 489858 w 1676402"/>
                  <a:gd name="connsiteY5" fmla="*/ 6552223 h 6554177"/>
                  <a:gd name="connsiteX6" fmla="*/ 1 w 1676402"/>
                  <a:gd name="connsiteY6" fmla="*/ 6410813 h 6554177"/>
                  <a:gd name="connsiteX7" fmla="*/ 1 w 1676402"/>
                  <a:gd name="connsiteY7" fmla="*/ 143363 h 6554177"/>
                  <a:gd name="connsiteX0" fmla="*/ 1 w 1676402"/>
                  <a:gd name="connsiteY0" fmla="*/ 143363 h 6554177"/>
                  <a:gd name="connsiteX1" fmla="*/ 489858 w 1676402"/>
                  <a:gd name="connsiteY1" fmla="*/ 1954 h 6554177"/>
                  <a:gd name="connsiteX2" fmla="*/ 653144 w 1676402"/>
                  <a:gd name="connsiteY2" fmla="*/ 1954 h 6554177"/>
                  <a:gd name="connsiteX3" fmla="*/ 1143001 w 1676402"/>
                  <a:gd name="connsiteY3" fmla="*/ 143365 h 6554177"/>
                  <a:gd name="connsiteX4" fmla="*/ 653144 w 1676402"/>
                  <a:gd name="connsiteY4" fmla="*/ 284775 h 6554177"/>
                  <a:gd name="connsiteX5" fmla="*/ 489858 w 1676402"/>
                  <a:gd name="connsiteY5" fmla="*/ 284775 h 6554177"/>
                  <a:gd name="connsiteX6" fmla="*/ 1 w 1676402"/>
                  <a:gd name="connsiteY6" fmla="*/ 143365 h 6554177"/>
                  <a:gd name="connsiteX7" fmla="*/ 1 w 1676402"/>
                  <a:gd name="connsiteY7" fmla="*/ 143363 h 6554177"/>
                  <a:gd name="connsiteX0" fmla="*/ 1143001 w 1676402"/>
                  <a:gd name="connsiteY0" fmla="*/ 143363 h 6554177"/>
                  <a:gd name="connsiteX1" fmla="*/ 653144 w 1676402"/>
                  <a:gd name="connsiteY1" fmla="*/ 284773 h 6554177"/>
                  <a:gd name="connsiteX2" fmla="*/ 489858 w 1676402"/>
                  <a:gd name="connsiteY2" fmla="*/ 284773 h 6554177"/>
                  <a:gd name="connsiteX3" fmla="*/ 1 w 1676402"/>
                  <a:gd name="connsiteY3" fmla="*/ 143363 h 6554177"/>
                  <a:gd name="connsiteX4" fmla="*/ 489858 w 1676402"/>
                  <a:gd name="connsiteY4" fmla="*/ 1954 h 6554177"/>
                  <a:gd name="connsiteX5" fmla="*/ 653144 w 1676402"/>
                  <a:gd name="connsiteY5" fmla="*/ 1954 h 6554177"/>
                  <a:gd name="connsiteX6" fmla="*/ 1143001 w 1676402"/>
                  <a:gd name="connsiteY6" fmla="*/ 143365 h 6554177"/>
                  <a:gd name="connsiteX7" fmla="*/ 1676402 w 1676402"/>
                  <a:gd name="connsiteY7" fmla="*/ 4572487 h 6554177"/>
                  <a:gd name="connsiteX8" fmla="*/ 1143002 w 1676402"/>
                  <a:gd name="connsiteY8" fmla="*/ 4953487 h 6554177"/>
                  <a:gd name="connsiteX9" fmla="*/ 1143001 w 1676402"/>
                  <a:gd name="connsiteY9" fmla="*/ 6410813 h 6554177"/>
                  <a:gd name="connsiteX10" fmla="*/ 653144 w 1676402"/>
                  <a:gd name="connsiteY10" fmla="*/ 6552223 h 6554177"/>
                  <a:gd name="connsiteX11" fmla="*/ 489858 w 1676402"/>
                  <a:gd name="connsiteY11" fmla="*/ 6552223 h 6554177"/>
                  <a:gd name="connsiteX12" fmla="*/ 1 w 1676402"/>
                  <a:gd name="connsiteY12" fmla="*/ 6410813 h 6554177"/>
                  <a:gd name="connsiteX13" fmla="*/ 1 w 1676402"/>
                  <a:gd name="connsiteY13" fmla="*/ 3886688 h 6554177"/>
                  <a:gd name="connsiteX14" fmla="*/ 1 w 1676402"/>
                  <a:gd name="connsiteY14" fmla="*/ 143363 h 6554177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1371604 w 1676402"/>
                  <a:gd name="connsiteY3" fmla="*/ 32501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381001 w 1676402"/>
                  <a:gd name="connsiteY3" fmla="*/ 34025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421200 h 6832014"/>
                  <a:gd name="connsiteX1" fmla="*/ 571501 w 1676402"/>
                  <a:gd name="connsiteY1" fmla="*/ 564076 h 6832014"/>
                  <a:gd name="connsiteX2" fmla="*/ 1143001 w 1676402"/>
                  <a:gd name="connsiteY2" fmla="*/ 421202 h 6832014"/>
                  <a:gd name="connsiteX3" fmla="*/ 1143001 w 1676402"/>
                  <a:gd name="connsiteY3" fmla="*/ 5231325 h 6832014"/>
                  <a:gd name="connsiteX4" fmla="*/ 1143001 w 1676402"/>
                  <a:gd name="connsiteY4" fmla="*/ 6688650 h 6832014"/>
                  <a:gd name="connsiteX5" fmla="*/ 653144 w 1676402"/>
                  <a:gd name="connsiteY5" fmla="*/ 6830060 h 6832014"/>
                  <a:gd name="connsiteX6" fmla="*/ 489858 w 1676402"/>
                  <a:gd name="connsiteY6" fmla="*/ 6830060 h 6832014"/>
                  <a:gd name="connsiteX7" fmla="*/ 1 w 1676402"/>
                  <a:gd name="connsiteY7" fmla="*/ 6688650 h 6832014"/>
                  <a:gd name="connsiteX8" fmla="*/ 1 w 1676402"/>
                  <a:gd name="connsiteY8" fmla="*/ 421200 h 6832014"/>
                  <a:gd name="connsiteX0" fmla="*/ 1 w 1676402"/>
                  <a:gd name="connsiteY0" fmla="*/ 421200 h 6832014"/>
                  <a:gd name="connsiteX1" fmla="*/ 489858 w 1676402"/>
                  <a:gd name="connsiteY1" fmla="*/ 279791 h 6832014"/>
                  <a:gd name="connsiteX2" fmla="*/ 653144 w 1676402"/>
                  <a:gd name="connsiteY2" fmla="*/ 279791 h 6832014"/>
                  <a:gd name="connsiteX3" fmla="*/ 1143001 w 1676402"/>
                  <a:gd name="connsiteY3" fmla="*/ 421202 h 6832014"/>
                  <a:gd name="connsiteX4" fmla="*/ 653144 w 1676402"/>
                  <a:gd name="connsiteY4" fmla="*/ 562612 h 6832014"/>
                  <a:gd name="connsiteX5" fmla="*/ 489858 w 1676402"/>
                  <a:gd name="connsiteY5" fmla="*/ 562612 h 6832014"/>
                  <a:gd name="connsiteX6" fmla="*/ 1 w 1676402"/>
                  <a:gd name="connsiteY6" fmla="*/ 421202 h 6832014"/>
                  <a:gd name="connsiteX7" fmla="*/ 1 w 1676402"/>
                  <a:gd name="connsiteY7" fmla="*/ 421200 h 6832014"/>
                  <a:gd name="connsiteX0" fmla="*/ 1143001 w 1676402"/>
                  <a:gd name="connsiteY0" fmla="*/ 421200 h 6832014"/>
                  <a:gd name="connsiteX1" fmla="*/ 653144 w 1676402"/>
                  <a:gd name="connsiteY1" fmla="*/ 562610 h 6832014"/>
                  <a:gd name="connsiteX2" fmla="*/ 489858 w 1676402"/>
                  <a:gd name="connsiteY2" fmla="*/ 562610 h 6832014"/>
                  <a:gd name="connsiteX3" fmla="*/ 1 w 1676402"/>
                  <a:gd name="connsiteY3" fmla="*/ 421200 h 6832014"/>
                  <a:gd name="connsiteX4" fmla="*/ 489858 w 1676402"/>
                  <a:gd name="connsiteY4" fmla="*/ 279791 h 6832014"/>
                  <a:gd name="connsiteX5" fmla="*/ 653144 w 1676402"/>
                  <a:gd name="connsiteY5" fmla="*/ 279791 h 6832014"/>
                  <a:gd name="connsiteX6" fmla="*/ 1143001 w 1676402"/>
                  <a:gd name="connsiteY6" fmla="*/ 421202 h 6832014"/>
                  <a:gd name="connsiteX7" fmla="*/ 1676402 w 1676402"/>
                  <a:gd name="connsiteY7" fmla="*/ 4850324 h 6832014"/>
                  <a:gd name="connsiteX8" fmla="*/ 1143002 w 1676402"/>
                  <a:gd name="connsiteY8" fmla="*/ 5231324 h 6832014"/>
                  <a:gd name="connsiteX9" fmla="*/ 1143001 w 1676402"/>
                  <a:gd name="connsiteY9" fmla="*/ 6688650 h 6832014"/>
                  <a:gd name="connsiteX10" fmla="*/ 653144 w 1676402"/>
                  <a:gd name="connsiteY10" fmla="*/ 6830060 h 6832014"/>
                  <a:gd name="connsiteX11" fmla="*/ 489858 w 1676402"/>
                  <a:gd name="connsiteY11" fmla="*/ 6830060 h 6832014"/>
                  <a:gd name="connsiteX12" fmla="*/ 1 w 1676402"/>
                  <a:gd name="connsiteY12" fmla="*/ 6688650 h 6832014"/>
                  <a:gd name="connsiteX13" fmla="*/ 1 w 1676402"/>
                  <a:gd name="connsiteY13" fmla="*/ 4164525 h 6832014"/>
                  <a:gd name="connsiteX14" fmla="*/ 1 w 1676402"/>
                  <a:gd name="connsiteY14" fmla="*/ 421200 h 6832014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1676402"/>
                  <a:gd name="connsiteY0" fmla="*/ 714373 h 7125187"/>
                  <a:gd name="connsiteX1" fmla="*/ 571501 w 1676402"/>
                  <a:gd name="connsiteY1" fmla="*/ 857249 h 7125187"/>
                  <a:gd name="connsiteX2" fmla="*/ 1143001 w 1676402"/>
                  <a:gd name="connsiteY2" fmla="*/ 714375 h 7125187"/>
                  <a:gd name="connsiteX3" fmla="*/ 1676401 w 1676402"/>
                  <a:gd name="connsiteY3" fmla="*/ 5143498 h 7125187"/>
                  <a:gd name="connsiteX4" fmla="*/ 1143001 w 1676402"/>
                  <a:gd name="connsiteY4" fmla="*/ 5524498 h 7125187"/>
                  <a:gd name="connsiteX5" fmla="*/ 1143001 w 1676402"/>
                  <a:gd name="connsiteY5" fmla="*/ 6981823 h 7125187"/>
                  <a:gd name="connsiteX6" fmla="*/ 653144 w 1676402"/>
                  <a:gd name="connsiteY6" fmla="*/ 7123233 h 7125187"/>
                  <a:gd name="connsiteX7" fmla="*/ 489858 w 1676402"/>
                  <a:gd name="connsiteY7" fmla="*/ 7123233 h 7125187"/>
                  <a:gd name="connsiteX8" fmla="*/ 1 w 1676402"/>
                  <a:gd name="connsiteY8" fmla="*/ 6981823 h 7125187"/>
                  <a:gd name="connsiteX9" fmla="*/ 1 w 1676402"/>
                  <a:gd name="connsiteY9" fmla="*/ 714373 h 7125187"/>
                  <a:gd name="connsiteX0" fmla="*/ 1 w 1676402"/>
                  <a:gd name="connsiteY0" fmla="*/ 714373 h 7125187"/>
                  <a:gd name="connsiteX1" fmla="*/ 489858 w 1676402"/>
                  <a:gd name="connsiteY1" fmla="*/ 572964 h 7125187"/>
                  <a:gd name="connsiteX2" fmla="*/ 653144 w 1676402"/>
                  <a:gd name="connsiteY2" fmla="*/ 572964 h 7125187"/>
                  <a:gd name="connsiteX3" fmla="*/ 1143001 w 1676402"/>
                  <a:gd name="connsiteY3" fmla="*/ 714375 h 7125187"/>
                  <a:gd name="connsiteX4" fmla="*/ 653144 w 1676402"/>
                  <a:gd name="connsiteY4" fmla="*/ 855785 h 7125187"/>
                  <a:gd name="connsiteX5" fmla="*/ 489858 w 1676402"/>
                  <a:gd name="connsiteY5" fmla="*/ 855785 h 7125187"/>
                  <a:gd name="connsiteX6" fmla="*/ 1 w 1676402"/>
                  <a:gd name="connsiteY6" fmla="*/ 714375 h 7125187"/>
                  <a:gd name="connsiteX7" fmla="*/ 1 w 1676402"/>
                  <a:gd name="connsiteY7" fmla="*/ 714373 h 7125187"/>
                  <a:gd name="connsiteX0" fmla="*/ 1143001 w 1676402"/>
                  <a:gd name="connsiteY0" fmla="*/ 714373 h 7125187"/>
                  <a:gd name="connsiteX1" fmla="*/ 653144 w 1676402"/>
                  <a:gd name="connsiteY1" fmla="*/ 855783 h 7125187"/>
                  <a:gd name="connsiteX2" fmla="*/ 489858 w 1676402"/>
                  <a:gd name="connsiteY2" fmla="*/ 855783 h 7125187"/>
                  <a:gd name="connsiteX3" fmla="*/ 1 w 1676402"/>
                  <a:gd name="connsiteY3" fmla="*/ 714373 h 7125187"/>
                  <a:gd name="connsiteX4" fmla="*/ 489858 w 1676402"/>
                  <a:gd name="connsiteY4" fmla="*/ 572964 h 7125187"/>
                  <a:gd name="connsiteX5" fmla="*/ 653144 w 1676402"/>
                  <a:gd name="connsiteY5" fmla="*/ 572964 h 7125187"/>
                  <a:gd name="connsiteX6" fmla="*/ 1143001 w 1676402"/>
                  <a:gd name="connsiteY6" fmla="*/ 714375 h 7125187"/>
                  <a:gd name="connsiteX7" fmla="*/ 1676402 w 1676402"/>
                  <a:gd name="connsiteY7" fmla="*/ 5143497 h 7125187"/>
                  <a:gd name="connsiteX8" fmla="*/ 1143002 w 1676402"/>
                  <a:gd name="connsiteY8" fmla="*/ 5524497 h 7125187"/>
                  <a:gd name="connsiteX9" fmla="*/ 1143001 w 1676402"/>
                  <a:gd name="connsiteY9" fmla="*/ 6981823 h 7125187"/>
                  <a:gd name="connsiteX10" fmla="*/ 653144 w 1676402"/>
                  <a:gd name="connsiteY10" fmla="*/ 7123233 h 7125187"/>
                  <a:gd name="connsiteX11" fmla="*/ 489858 w 1676402"/>
                  <a:gd name="connsiteY11" fmla="*/ 7123233 h 7125187"/>
                  <a:gd name="connsiteX12" fmla="*/ 1 w 1676402"/>
                  <a:gd name="connsiteY12" fmla="*/ 6981823 h 7125187"/>
                  <a:gd name="connsiteX13" fmla="*/ 1 w 1676402"/>
                  <a:gd name="connsiteY13" fmla="*/ 4457698 h 7125187"/>
                  <a:gd name="connsiteX14" fmla="*/ 1 w 1676402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1143001 w 4424153"/>
                  <a:gd name="connsiteY3" fmla="*/ 714375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1143001 w 4424153"/>
                  <a:gd name="connsiteY0" fmla="*/ 714373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1143001 w 4424153"/>
                  <a:gd name="connsiteY3" fmla="*/ 714375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1 w 4424153"/>
                  <a:gd name="connsiteY14" fmla="*/ 714373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1 w 4424153"/>
                  <a:gd name="connsiteY3" fmla="*/ 714373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1 w 4424153"/>
                  <a:gd name="connsiteY0" fmla="*/ 714373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1 w 4424153"/>
                  <a:gd name="connsiteY7" fmla="*/ 714373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3276601 w 4424153"/>
                  <a:gd name="connsiteY3" fmla="*/ 2019298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 w 4424153"/>
                  <a:gd name="connsiteY0" fmla="*/ 714373 h 7125187"/>
                  <a:gd name="connsiteX1" fmla="*/ 571501 w 4424153"/>
                  <a:gd name="connsiteY1" fmla="*/ 857249 h 7125187"/>
                  <a:gd name="connsiteX2" fmla="*/ 1143001 w 4424153"/>
                  <a:gd name="connsiteY2" fmla="*/ 714375 h 7125187"/>
                  <a:gd name="connsiteX3" fmla="*/ 1676401 w 4424153"/>
                  <a:gd name="connsiteY3" fmla="*/ 5143498 h 7125187"/>
                  <a:gd name="connsiteX4" fmla="*/ 1143001 w 4424153"/>
                  <a:gd name="connsiteY4" fmla="*/ 5524498 h 7125187"/>
                  <a:gd name="connsiteX5" fmla="*/ 1143001 w 4424153"/>
                  <a:gd name="connsiteY5" fmla="*/ 6981823 h 7125187"/>
                  <a:gd name="connsiteX6" fmla="*/ 653144 w 4424153"/>
                  <a:gd name="connsiteY6" fmla="*/ 7123233 h 7125187"/>
                  <a:gd name="connsiteX7" fmla="*/ 489858 w 4424153"/>
                  <a:gd name="connsiteY7" fmla="*/ 7123233 h 7125187"/>
                  <a:gd name="connsiteX8" fmla="*/ 1 w 4424153"/>
                  <a:gd name="connsiteY8" fmla="*/ 6981823 h 7125187"/>
                  <a:gd name="connsiteX9" fmla="*/ 1 w 4424153"/>
                  <a:gd name="connsiteY9" fmla="*/ 714373 h 7125187"/>
                  <a:gd name="connsiteX0" fmla="*/ 3276601 w 4424153"/>
                  <a:gd name="connsiteY0" fmla="*/ 2019298 h 7125187"/>
                  <a:gd name="connsiteX1" fmla="*/ 489858 w 4424153"/>
                  <a:gd name="connsiteY1" fmla="*/ 572964 h 7125187"/>
                  <a:gd name="connsiteX2" fmla="*/ 653144 w 4424153"/>
                  <a:gd name="connsiteY2" fmla="*/ 572964 h 7125187"/>
                  <a:gd name="connsiteX3" fmla="*/ 4343401 w 4424153"/>
                  <a:gd name="connsiteY3" fmla="*/ 2019298 h 7125187"/>
                  <a:gd name="connsiteX4" fmla="*/ 653144 w 4424153"/>
                  <a:gd name="connsiteY4" fmla="*/ 855785 h 7125187"/>
                  <a:gd name="connsiteX5" fmla="*/ 489858 w 4424153"/>
                  <a:gd name="connsiteY5" fmla="*/ 855785 h 7125187"/>
                  <a:gd name="connsiteX6" fmla="*/ 1 w 4424153"/>
                  <a:gd name="connsiteY6" fmla="*/ 714375 h 7125187"/>
                  <a:gd name="connsiteX7" fmla="*/ 3276601 w 4424153"/>
                  <a:gd name="connsiteY7" fmla="*/ 2019298 h 7125187"/>
                  <a:gd name="connsiteX0" fmla="*/ 4343401 w 4424153"/>
                  <a:gd name="connsiteY0" fmla="*/ 2019298 h 7125187"/>
                  <a:gd name="connsiteX1" fmla="*/ 653144 w 4424153"/>
                  <a:gd name="connsiteY1" fmla="*/ 855783 h 7125187"/>
                  <a:gd name="connsiteX2" fmla="*/ 489858 w 4424153"/>
                  <a:gd name="connsiteY2" fmla="*/ 855783 h 7125187"/>
                  <a:gd name="connsiteX3" fmla="*/ 3276601 w 4424153"/>
                  <a:gd name="connsiteY3" fmla="*/ 2019298 h 7125187"/>
                  <a:gd name="connsiteX4" fmla="*/ 489858 w 4424153"/>
                  <a:gd name="connsiteY4" fmla="*/ 572964 h 7125187"/>
                  <a:gd name="connsiteX5" fmla="*/ 653144 w 4424153"/>
                  <a:gd name="connsiteY5" fmla="*/ 572964 h 7125187"/>
                  <a:gd name="connsiteX6" fmla="*/ 4343404 w 4424153"/>
                  <a:gd name="connsiteY6" fmla="*/ 2019299 h 7125187"/>
                  <a:gd name="connsiteX7" fmla="*/ 1676402 w 4424153"/>
                  <a:gd name="connsiteY7" fmla="*/ 5143497 h 7125187"/>
                  <a:gd name="connsiteX8" fmla="*/ 1143002 w 4424153"/>
                  <a:gd name="connsiteY8" fmla="*/ 5524497 h 7125187"/>
                  <a:gd name="connsiteX9" fmla="*/ 1143001 w 4424153"/>
                  <a:gd name="connsiteY9" fmla="*/ 6981823 h 7125187"/>
                  <a:gd name="connsiteX10" fmla="*/ 653144 w 4424153"/>
                  <a:gd name="connsiteY10" fmla="*/ 7123233 h 7125187"/>
                  <a:gd name="connsiteX11" fmla="*/ 489858 w 4424153"/>
                  <a:gd name="connsiteY11" fmla="*/ 7123233 h 7125187"/>
                  <a:gd name="connsiteX12" fmla="*/ 1 w 4424153"/>
                  <a:gd name="connsiteY12" fmla="*/ 6981823 h 7125187"/>
                  <a:gd name="connsiteX13" fmla="*/ 1 w 4424153"/>
                  <a:gd name="connsiteY13" fmla="*/ 4457698 h 7125187"/>
                  <a:gd name="connsiteX14" fmla="*/ 3276601 w 4424153"/>
                  <a:gd name="connsiteY14" fmla="*/ 2019298 h 712518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805543 w 4679950"/>
                  <a:gd name="connsiteY2" fmla="*/ 1954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805543 w 4679950"/>
                  <a:gd name="connsiteY5" fmla="*/ 1954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805543 w 4679950"/>
                  <a:gd name="connsiteY2" fmla="*/ 1954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4114802 w 4679950"/>
                  <a:gd name="connsiteY2" fmla="*/ 1295889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642257 w 4679950"/>
                  <a:gd name="connsiteY4" fmla="*/ 1954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143363 h 6554177"/>
                  <a:gd name="connsiteX1" fmla="*/ 723900 w 4679950"/>
                  <a:gd name="connsiteY1" fmla="*/ 286239 h 6554177"/>
                  <a:gd name="connsiteX2" fmla="*/ 4495800 w 4679950"/>
                  <a:gd name="connsiteY2" fmla="*/ 1448288 h 6554177"/>
                  <a:gd name="connsiteX3" fmla="*/ 1828800 w 4679950"/>
                  <a:gd name="connsiteY3" fmla="*/ 4572488 h 6554177"/>
                  <a:gd name="connsiteX4" fmla="*/ 1295400 w 4679950"/>
                  <a:gd name="connsiteY4" fmla="*/ 4953488 h 6554177"/>
                  <a:gd name="connsiteX5" fmla="*/ 1295400 w 4679950"/>
                  <a:gd name="connsiteY5" fmla="*/ 6410813 h 6554177"/>
                  <a:gd name="connsiteX6" fmla="*/ 805543 w 4679950"/>
                  <a:gd name="connsiteY6" fmla="*/ 6552223 h 6554177"/>
                  <a:gd name="connsiteX7" fmla="*/ 642257 w 4679950"/>
                  <a:gd name="connsiteY7" fmla="*/ 6552223 h 6554177"/>
                  <a:gd name="connsiteX8" fmla="*/ 152400 w 4679950"/>
                  <a:gd name="connsiteY8" fmla="*/ 6410813 h 6554177"/>
                  <a:gd name="connsiteX9" fmla="*/ 152400 w 4679950"/>
                  <a:gd name="connsiteY9" fmla="*/ 143363 h 6554177"/>
                  <a:gd name="connsiteX0" fmla="*/ 3429000 w 4679950"/>
                  <a:gd name="connsiteY0" fmla="*/ 1448288 h 6554177"/>
                  <a:gd name="connsiteX1" fmla="*/ 642257 w 4679950"/>
                  <a:gd name="connsiteY1" fmla="*/ 1954 h 6554177"/>
                  <a:gd name="connsiteX2" fmla="*/ 4114802 w 4679950"/>
                  <a:gd name="connsiteY2" fmla="*/ 1295889 h 6554177"/>
                  <a:gd name="connsiteX3" fmla="*/ 4495800 w 4679950"/>
                  <a:gd name="connsiteY3" fmla="*/ 1448288 h 6554177"/>
                  <a:gd name="connsiteX4" fmla="*/ 805543 w 4679950"/>
                  <a:gd name="connsiteY4" fmla="*/ 284775 h 6554177"/>
                  <a:gd name="connsiteX5" fmla="*/ 642257 w 4679950"/>
                  <a:gd name="connsiteY5" fmla="*/ 284775 h 6554177"/>
                  <a:gd name="connsiteX6" fmla="*/ 152400 w 4679950"/>
                  <a:gd name="connsiteY6" fmla="*/ 143365 h 6554177"/>
                  <a:gd name="connsiteX7" fmla="*/ 3429000 w 4679950"/>
                  <a:gd name="connsiteY7" fmla="*/ 1448288 h 6554177"/>
                  <a:gd name="connsiteX0" fmla="*/ 4495800 w 4679950"/>
                  <a:gd name="connsiteY0" fmla="*/ 1448288 h 6554177"/>
                  <a:gd name="connsiteX1" fmla="*/ 805543 w 4679950"/>
                  <a:gd name="connsiteY1" fmla="*/ 284773 h 6554177"/>
                  <a:gd name="connsiteX2" fmla="*/ 642257 w 4679950"/>
                  <a:gd name="connsiteY2" fmla="*/ 284773 h 6554177"/>
                  <a:gd name="connsiteX3" fmla="*/ 3429000 w 4679950"/>
                  <a:gd name="connsiteY3" fmla="*/ 1448288 h 6554177"/>
                  <a:gd name="connsiteX4" fmla="*/ 3886202 w 4679950"/>
                  <a:gd name="connsiteY4" fmla="*/ 1295889 h 6554177"/>
                  <a:gd name="connsiteX5" fmla="*/ 4114802 w 4679950"/>
                  <a:gd name="connsiteY5" fmla="*/ 1295889 h 6554177"/>
                  <a:gd name="connsiteX6" fmla="*/ 4495803 w 4679950"/>
                  <a:gd name="connsiteY6" fmla="*/ 1448289 h 6554177"/>
                  <a:gd name="connsiteX7" fmla="*/ 1828801 w 4679950"/>
                  <a:gd name="connsiteY7" fmla="*/ 4572487 h 6554177"/>
                  <a:gd name="connsiteX8" fmla="*/ 1295401 w 4679950"/>
                  <a:gd name="connsiteY8" fmla="*/ 4953487 h 6554177"/>
                  <a:gd name="connsiteX9" fmla="*/ 1295400 w 4679950"/>
                  <a:gd name="connsiteY9" fmla="*/ 6410813 h 6554177"/>
                  <a:gd name="connsiteX10" fmla="*/ 805543 w 4679950"/>
                  <a:gd name="connsiteY10" fmla="*/ 6552223 h 6554177"/>
                  <a:gd name="connsiteX11" fmla="*/ 642257 w 4679950"/>
                  <a:gd name="connsiteY11" fmla="*/ 6552223 h 6554177"/>
                  <a:gd name="connsiteX12" fmla="*/ 152400 w 4679950"/>
                  <a:gd name="connsiteY12" fmla="*/ 6410813 h 6554177"/>
                  <a:gd name="connsiteX13" fmla="*/ 152400 w 4679950"/>
                  <a:gd name="connsiteY13" fmla="*/ 3886688 h 6554177"/>
                  <a:gd name="connsiteX14" fmla="*/ 3429000 w 4679950"/>
                  <a:gd name="connsiteY14" fmla="*/ 1448288 h 6554177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805543 w 4679950"/>
                  <a:gd name="connsiteY1" fmla="*/ 216021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6081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805543 w 4679950"/>
                  <a:gd name="connsiteY4" fmla="*/ 216023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4038602 w 4679950"/>
                  <a:gd name="connsiteY4" fmla="*/ 1531937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52400 w 4679950"/>
                  <a:gd name="connsiteY0" fmla="*/ 74611 h 6485425"/>
                  <a:gd name="connsiteX1" fmla="*/ 723900 w 4679950"/>
                  <a:gd name="connsiteY1" fmla="*/ 217487 h 6485425"/>
                  <a:gd name="connsiteX2" fmla="*/ 4495800 w 4679950"/>
                  <a:gd name="connsiteY2" fmla="*/ 1379536 h 6485425"/>
                  <a:gd name="connsiteX3" fmla="*/ 1828800 w 4679950"/>
                  <a:gd name="connsiteY3" fmla="*/ 4503736 h 6485425"/>
                  <a:gd name="connsiteX4" fmla="*/ 1295400 w 4679950"/>
                  <a:gd name="connsiteY4" fmla="*/ 4884736 h 6485425"/>
                  <a:gd name="connsiteX5" fmla="*/ 1295400 w 4679950"/>
                  <a:gd name="connsiteY5" fmla="*/ 6342061 h 6485425"/>
                  <a:gd name="connsiteX6" fmla="*/ 805543 w 4679950"/>
                  <a:gd name="connsiteY6" fmla="*/ 6483471 h 6485425"/>
                  <a:gd name="connsiteX7" fmla="*/ 642257 w 4679950"/>
                  <a:gd name="connsiteY7" fmla="*/ 6483471 h 6485425"/>
                  <a:gd name="connsiteX8" fmla="*/ 152400 w 4679950"/>
                  <a:gd name="connsiteY8" fmla="*/ 6342061 h 6485425"/>
                  <a:gd name="connsiteX9" fmla="*/ 152400 w 4679950"/>
                  <a:gd name="connsiteY9" fmla="*/ 74611 h 6485425"/>
                  <a:gd name="connsiteX0" fmla="*/ 3429000 w 4679950"/>
                  <a:gd name="connsiteY0" fmla="*/ 1379536 h 6485425"/>
                  <a:gd name="connsiteX1" fmla="*/ 3962402 w 4679950"/>
                  <a:gd name="connsiteY1" fmla="*/ 1227137 h 6485425"/>
                  <a:gd name="connsiteX2" fmla="*/ 4114802 w 4679950"/>
                  <a:gd name="connsiteY2" fmla="*/ 1227137 h 6485425"/>
                  <a:gd name="connsiteX3" fmla="*/ 4495800 w 4679950"/>
                  <a:gd name="connsiteY3" fmla="*/ 1379536 h 6485425"/>
                  <a:gd name="connsiteX4" fmla="*/ 4114802 w 4679950"/>
                  <a:gd name="connsiteY4" fmla="*/ 1531937 h 6485425"/>
                  <a:gd name="connsiteX5" fmla="*/ 642257 w 4679950"/>
                  <a:gd name="connsiteY5" fmla="*/ 216023 h 6485425"/>
                  <a:gd name="connsiteX6" fmla="*/ 152400 w 4679950"/>
                  <a:gd name="connsiteY6" fmla="*/ 74613 h 6485425"/>
                  <a:gd name="connsiteX7" fmla="*/ 3429000 w 4679950"/>
                  <a:gd name="connsiteY7" fmla="*/ 1379536 h 6485425"/>
                  <a:gd name="connsiteX0" fmla="*/ 4495800 w 4679950"/>
                  <a:gd name="connsiteY0" fmla="*/ 1379536 h 6485425"/>
                  <a:gd name="connsiteX1" fmla="*/ 4114802 w 4679950"/>
                  <a:gd name="connsiteY1" fmla="*/ 1531937 h 6485425"/>
                  <a:gd name="connsiteX2" fmla="*/ 642257 w 4679950"/>
                  <a:gd name="connsiteY2" fmla="*/ 216021 h 6485425"/>
                  <a:gd name="connsiteX3" fmla="*/ 3429000 w 4679950"/>
                  <a:gd name="connsiteY3" fmla="*/ 1379536 h 6485425"/>
                  <a:gd name="connsiteX4" fmla="*/ 3886202 w 4679950"/>
                  <a:gd name="connsiteY4" fmla="*/ 1227137 h 6485425"/>
                  <a:gd name="connsiteX5" fmla="*/ 4114802 w 4679950"/>
                  <a:gd name="connsiteY5" fmla="*/ 1227137 h 6485425"/>
                  <a:gd name="connsiteX6" fmla="*/ 4495803 w 4679950"/>
                  <a:gd name="connsiteY6" fmla="*/ 1379537 h 6485425"/>
                  <a:gd name="connsiteX7" fmla="*/ 1828801 w 4679950"/>
                  <a:gd name="connsiteY7" fmla="*/ 4503735 h 6485425"/>
                  <a:gd name="connsiteX8" fmla="*/ 1295401 w 4679950"/>
                  <a:gd name="connsiteY8" fmla="*/ 4884735 h 6485425"/>
                  <a:gd name="connsiteX9" fmla="*/ 1295400 w 4679950"/>
                  <a:gd name="connsiteY9" fmla="*/ 6342061 h 6485425"/>
                  <a:gd name="connsiteX10" fmla="*/ 805543 w 4679950"/>
                  <a:gd name="connsiteY10" fmla="*/ 6483471 h 6485425"/>
                  <a:gd name="connsiteX11" fmla="*/ 642257 w 4679950"/>
                  <a:gd name="connsiteY11" fmla="*/ 6483471 h 6485425"/>
                  <a:gd name="connsiteX12" fmla="*/ 152400 w 4679950"/>
                  <a:gd name="connsiteY12" fmla="*/ 6342061 h 6485425"/>
                  <a:gd name="connsiteX13" fmla="*/ 152400 w 4679950"/>
                  <a:gd name="connsiteY13" fmla="*/ 3817936 h 6485425"/>
                  <a:gd name="connsiteX14" fmla="*/ 3429000 w 4679950"/>
                  <a:gd name="connsiteY14" fmla="*/ 1379536 h 6485425"/>
                  <a:gd name="connsiteX0" fmla="*/ 1 w 4699001"/>
                  <a:gd name="connsiteY0" fmla="*/ 0 h 6410814"/>
                  <a:gd name="connsiteX1" fmla="*/ 3810003 w 4699001"/>
                  <a:gd name="connsiteY1" fmla="*/ 1457326 h 6410814"/>
                  <a:gd name="connsiteX2" fmla="*/ 4343401 w 4699001"/>
                  <a:gd name="connsiteY2" fmla="*/ 1304925 h 6410814"/>
                  <a:gd name="connsiteX3" fmla="*/ 1676401 w 4699001"/>
                  <a:gd name="connsiteY3" fmla="*/ 4429125 h 6410814"/>
                  <a:gd name="connsiteX4" fmla="*/ 1143001 w 4699001"/>
                  <a:gd name="connsiteY4" fmla="*/ 4810125 h 6410814"/>
                  <a:gd name="connsiteX5" fmla="*/ 1143001 w 4699001"/>
                  <a:gd name="connsiteY5" fmla="*/ 6267450 h 6410814"/>
                  <a:gd name="connsiteX6" fmla="*/ 653144 w 4699001"/>
                  <a:gd name="connsiteY6" fmla="*/ 6408860 h 6410814"/>
                  <a:gd name="connsiteX7" fmla="*/ 489858 w 4699001"/>
                  <a:gd name="connsiteY7" fmla="*/ 6408860 h 6410814"/>
                  <a:gd name="connsiteX8" fmla="*/ 1 w 4699001"/>
                  <a:gd name="connsiteY8" fmla="*/ 6267450 h 6410814"/>
                  <a:gd name="connsiteX9" fmla="*/ 1 w 4699001"/>
                  <a:gd name="connsiteY9" fmla="*/ 0 h 6410814"/>
                  <a:gd name="connsiteX0" fmla="*/ 3276601 w 4699001"/>
                  <a:gd name="connsiteY0" fmla="*/ 1304925 h 6410814"/>
                  <a:gd name="connsiteX1" fmla="*/ 3810003 w 4699001"/>
                  <a:gd name="connsiteY1" fmla="*/ 1152526 h 6410814"/>
                  <a:gd name="connsiteX2" fmla="*/ 3962403 w 4699001"/>
                  <a:gd name="connsiteY2" fmla="*/ 1152526 h 6410814"/>
                  <a:gd name="connsiteX3" fmla="*/ 4343401 w 4699001"/>
                  <a:gd name="connsiteY3" fmla="*/ 1304925 h 6410814"/>
                  <a:gd name="connsiteX4" fmla="*/ 3962403 w 4699001"/>
                  <a:gd name="connsiteY4" fmla="*/ 1457326 h 6410814"/>
                  <a:gd name="connsiteX5" fmla="*/ 489858 w 4699001"/>
                  <a:gd name="connsiteY5" fmla="*/ 141412 h 6410814"/>
                  <a:gd name="connsiteX6" fmla="*/ 1 w 4699001"/>
                  <a:gd name="connsiteY6" fmla="*/ 2 h 6410814"/>
                  <a:gd name="connsiteX7" fmla="*/ 3276601 w 4699001"/>
                  <a:gd name="connsiteY7" fmla="*/ 1304925 h 6410814"/>
                  <a:gd name="connsiteX0" fmla="*/ 4343401 w 4699001"/>
                  <a:gd name="connsiteY0" fmla="*/ 1304925 h 6410814"/>
                  <a:gd name="connsiteX1" fmla="*/ 3962403 w 4699001"/>
                  <a:gd name="connsiteY1" fmla="*/ 1457326 h 6410814"/>
                  <a:gd name="connsiteX2" fmla="*/ 489858 w 4699001"/>
                  <a:gd name="connsiteY2" fmla="*/ 141410 h 6410814"/>
                  <a:gd name="connsiteX3" fmla="*/ 3276601 w 4699001"/>
                  <a:gd name="connsiteY3" fmla="*/ 1304925 h 6410814"/>
                  <a:gd name="connsiteX4" fmla="*/ 3733803 w 4699001"/>
                  <a:gd name="connsiteY4" fmla="*/ 1152526 h 6410814"/>
                  <a:gd name="connsiteX5" fmla="*/ 3962403 w 4699001"/>
                  <a:gd name="connsiteY5" fmla="*/ 1152526 h 6410814"/>
                  <a:gd name="connsiteX6" fmla="*/ 4343404 w 4699001"/>
                  <a:gd name="connsiteY6" fmla="*/ 1304926 h 6410814"/>
                  <a:gd name="connsiteX7" fmla="*/ 1676402 w 4699001"/>
                  <a:gd name="connsiteY7" fmla="*/ 4429124 h 6410814"/>
                  <a:gd name="connsiteX8" fmla="*/ 1143002 w 4699001"/>
                  <a:gd name="connsiteY8" fmla="*/ 4810124 h 6410814"/>
                  <a:gd name="connsiteX9" fmla="*/ 1143001 w 4699001"/>
                  <a:gd name="connsiteY9" fmla="*/ 6267450 h 6410814"/>
                  <a:gd name="connsiteX10" fmla="*/ 653144 w 4699001"/>
                  <a:gd name="connsiteY10" fmla="*/ 6408860 h 6410814"/>
                  <a:gd name="connsiteX11" fmla="*/ 489858 w 4699001"/>
                  <a:gd name="connsiteY11" fmla="*/ 6408860 h 6410814"/>
                  <a:gd name="connsiteX12" fmla="*/ 1 w 4699001"/>
                  <a:gd name="connsiteY12" fmla="*/ 6267450 h 6410814"/>
                  <a:gd name="connsiteX13" fmla="*/ 1 w 4699001"/>
                  <a:gd name="connsiteY13" fmla="*/ 3743325 h 6410814"/>
                  <a:gd name="connsiteX14" fmla="*/ 3276601 w 46990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489858 w 4711701"/>
                  <a:gd name="connsiteY2" fmla="*/ 141410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6576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489858 w 4711701"/>
                  <a:gd name="connsiteY5" fmla="*/ 141412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3733802 w 4711701"/>
                  <a:gd name="connsiteY5" fmla="*/ 1457325 h 6410814"/>
                  <a:gd name="connsiteX6" fmla="*/ 1 w 4711701"/>
                  <a:gd name="connsiteY6" fmla="*/ 2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1 w 4711701"/>
                  <a:gd name="connsiteY0" fmla="*/ 0 h 6410814"/>
                  <a:gd name="connsiteX1" fmla="*/ 3886202 w 4711701"/>
                  <a:gd name="connsiteY1" fmla="*/ 1457325 h 6410814"/>
                  <a:gd name="connsiteX2" fmla="*/ 4343401 w 4711701"/>
                  <a:gd name="connsiteY2" fmla="*/ 1304925 h 6410814"/>
                  <a:gd name="connsiteX3" fmla="*/ 1676401 w 4711701"/>
                  <a:gd name="connsiteY3" fmla="*/ 4429125 h 6410814"/>
                  <a:gd name="connsiteX4" fmla="*/ 1143001 w 4711701"/>
                  <a:gd name="connsiteY4" fmla="*/ 4810125 h 6410814"/>
                  <a:gd name="connsiteX5" fmla="*/ 1143001 w 4711701"/>
                  <a:gd name="connsiteY5" fmla="*/ 6267450 h 6410814"/>
                  <a:gd name="connsiteX6" fmla="*/ 653144 w 4711701"/>
                  <a:gd name="connsiteY6" fmla="*/ 6408860 h 6410814"/>
                  <a:gd name="connsiteX7" fmla="*/ 489858 w 4711701"/>
                  <a:gd name="connsiteY7" fmla="*/ 6408860 h 6410814"/>
                  <a:gd name="connsiteX8" fmla="*/ 1 w 4711701"/>
                  <a:gd name="connsiteY8" fmla="*/ 6267450 h 6410814"/>
                  <a:gd name="connsiteX9" fmla="*/ 1 w 4711701"/>
                  <a:gd name="connsiteY9" fmla="*/ 0 h 6410814"/>
                  <a:gd name="connsiteX0" fmla="*/ 3276601 w 4711701"/>
                  <a:gd name="connsiteY0" fmla="*/ 1304925 h 6410814"/>
                  <a:gd name="connsiteX1" fmla="*/ 3810003 w 4711701"/>
                  <a:gd name="connsiteY1" fmla="*/ 1152526 h 6410814"/>
                  <a:gd name="connsiteX2" fmla="*/ 3962403 w 4711701"/>
                  <a:gd name="connsiteY2" fmla="*/ 1152526 h 6410814"/>
                  <a:gd name="connsiteX3" fmla="*/ 4343401 w 4711701"/>
                  <a:gd name="connsiteY3" fmla="*/ 1304925 h 6410814"/>
                  <a:gd name="connsiteX4" fmla="*/ 3962403 w 4711701"/>
                  <a:gd name="connsiteY4" fmla="*/ 1457326 h 6410814"/>
                  <a:gd name="connsiteX5" fmla="*/ 3733802 w 4711701"/>
                  <a:gd name="connsiteY5" fmla="*/ 1457325 h 6410814"/>
                  <a:gd name="connsiteX6" fmla="*/ 3276602 w 4711701"/>
                  <a:gd name="connsiteY6" fmla="*/ 1304925 h 6410814"/>
                  <a:gd name="connsiteX7" fmla="*/ 3276601 w 4711701"/>
                  <a:gd name="connsiteY7" fmla="*/ 1304925 h 6410814"/>
                  <a:gd name="connsiteX0" fmla="*/ 4343401 w 4711701"/>
                  <a:gd name="connsiteY0" fmla="*/ 1304925 h 6410814"/>
                  <a:gd name="connsiteX1" fmla="*/ 3962403 w 4711701"/>
                  <a:gd name="connsiteY1" fmla="*/ 1457326 h 6410814"/>
                  <a:gd name="connsiteX2" fmla="*/ 3733802 w 4711701"/>
                  <a:gd name="connsiteY2" fmla="*/ 1457325 h 6410814"/>
                  <a:gd name="connsiteX3" fmla="*/ 3276601 w 4711701"/>
                  <a:gd name="connsiteY3" fmla="*/ 1304925 h 6410814"/>
                  <a:gd name="connsiteX4" fmla="*/ 3733803 w 4711701"/>
                  <a:gd name="connsiteY4" fmla="*/ 1152526 h 6410814"/>
                  <a:gd name="connsiteX5" fmla="*/ 3962403 w 4711701"/>
                  <a:gd name="connsiteY5" fmla="*/ 1152526 h 6410814"/>
                  <a:gd name="connsiteX6" fmla="*/ 4343404 w 4711701"/>
                  <a:gd name="connsiteY6" fmla="*/ 1304926 h 6410814"/>
                  <a:gd name="connsiteX7" fmla="*/ 1676402 w 4711701"/>
                  <a:gd name="connsiteY7" fmla="*/ 4429124 h 6410814"/>
                  <a:gd name="connsiteX8" fmla="*/ 1143002 w 4711701"/>
                  <a:gd name="connsiteY8" fmla="*/ 4810124 h 6410814"/>
                  <a:gd name="connsiteX9" fmla="*/ 1143001 w 4711701"/>
                  <a:gd name="connsiteY9" fmla="*/ 6267450 h 6410814"/>
                  <a:gd name="connsiteX10" fmla="*/ 653144 w 4711701"/>
                  <a:gd name="connsiteY10" fmla="*/ 6408860 h 6410814"/>
                  <a:gd name="connsiteX11" fmla="*/ 489858 w 4711701"/>
                  <a:gd name="connsiteY11" fmla="*/ 6408860 h 6410814"/>
                  <a:gd name="connsiteX12" fmla="*/ 1 w 4711701"/>
                  <a:gd name="connsiteY12" fmla="*/ 6267450 h 6410814"/>
                  <a:gd name="connsiteX13" fmla="*/ 1 w 4711701"/>
                  <a:gd name="connsiteY13" fmla="*/ 3743325 h 6410814"/>
                  <a:gd name="connsiteX14" fmla="*/ 3276601 w 4711701"/>
                  <a:gd name="connsiteY14" fmla="*/ 1304925 h 6410814"/>
                  <a:gd name="connsiteX0" fmla="*/ 3276602 w 4711701"/>
                  <a:gd name="connsiteY0" fmla="*/ 495300 h 5601189"/>
                  <a:gd name="connsiteX1" fmla="*/ 3886202 w 4711701"/>
                  <a:gd name="connsiteY1" fmla="*/ 647700 h 5601189"/>
                  <a:gd name="connsiteX2" fmla="*/ 4343401 w 4711701"/>
                  <a:gd name="connsiteY2" fmla="*/ 495300 h 5601189"/>
                  <a:gd name="connsiteX3" fmla="*/ 1676401 w 4711701"/>
                  <a:gd name="connsiteY3" fmla="*/ 3619500 h 5601189"/>
                  <a:gd name="connsiteX4" fmla="*/ 1143001 w 4711701"/>
                  <a:gd name="connsiteY4" fmla="*/ 4000500 h 5601189"/>
                  <a:gd name="connsiteX5" fmla="*/ 1143001 w 4711701"/>
                  <a:gd name="connsiteY5" fmla="*/ 5457825 h 5601189"/>
                  <a:gd name="connsiteX6" fmla="*/ 653144 w 4711701"/>
                  <a:gd name="connsiteY6" fmla="*/ 5599235 h 5601189"/>
                  <a:gd name="connsiteX7" fmla="*/ 489858 w 4711701"/>
                  <a:gd name="connsiteY7" fmla="*/ 5599235 h 5601189"/>
                  <a:gd name="connsiteX8" fmla="*/ 1 w 4711701"/>
                  <a:gd name="connsiteY8" fmla="*/ 5457825 h 5601189"/>
                  <a:gd name="connsiteX9" fmla="*/ 3276602 w 4711701"/>
                  <a:gd name="connsiteY9" fmla="*/ 495300 h 5601189"/>
                  <a:gd name="connsiteX0" fmla="*/ 3276601 w 4711701"/>
                  <a:gd name="connsiteY0" fmla="*/ 495300 h 5601189"/>
                  <a:gd name="connsiteX1" fmla="*/ 3810003 w 4711701"/>
                  <a:gd name="connsiteY1" fmla="*/ 342901 h 5601189"/>
                  <a:gd name="connsiteX2" fmla="*/ 3962403 w 4711701"/>
                  <a:gd name="connsiteY2" fmla="*/ 342901 h 5601189"/>
                  <a:gd name="connsiteX3" fmla="*/ 4343401 w 4711701"/>
                  <a:gd name="connsiteY3" fmla="*/ 495300 h 5601189"/>
                  <a:gd name="connsiteX4" fmla="*/ 3962403 w 4711701"/>
                  <a:gd name="connsiteY4" fmla="*/ 647701 h 5601189"/>
                  <a:gd name="connsiteX5" fmla="*/ 3733802 w 4711701"/>
                  <a:gd name="connsiteY5" fmla="*/ 647700 h 5601189"/>
                  <a:gd name="connsiteX6" fmla="*/ 3276602 w 4711701"/>
                  <a:gd name="connsiteY6" fmla="*/ 495300 h 5601189"/>
                  <a:gd name="connsiteX7" fmla="*/ 3276601 w 4711701"/>
                  <a:gd name="connsiteY7" fmla="*/ 495300 h 5601189"/>
                  <a:gd name="connsiteX0" fmla="*/ 4343401 w 4711701"/>
                  <a:gd name="connsiteY0" fmla="*/ 495300 h 5601189"/>
                  <a:gd name="connsiteX1" fmla="*/ 3962403 w 4711701"/>
                  <a:gd name="connsiteY1" fmla="*/ 647701 h 5601189"/>
                  <a:gd name="connsiteX2" fmla="*/ 3733802 w 4711701"/>
                  <a:gd name="connsiteY2" fmla="*/ 647700 h 5601189"/>
                  <a:gd name="connsiteX3" fmla="*/ 3276601 w 4711701"/>
                  <a:gd name="connsiteY3" fmla="*/ 495300 h 5601189"/>
                  <a:gd name="connsiteX4" fmla="*/ 3733803 w 4711701"/>
                  <a:gd name="connsiteY4" fmla="*/ 342901 h 5601189"/>
                  <a:gd name="connsiteX5" fmla="*/ 3962403 w 4711701"/>
                  <a:gd name="connsiteY5" fmla="*/ 342901 h 5601189"/>
                  <a:gd name="connsiteX6" fmla="*/ 4343404 w 4711701"/>
                  <a:gd name="connsiteY6" fmla="*/ 495301 h 5601189"/>
                  <a:gd name="connsiteX7" fmla="*/ 1676402 w 4711701"/>
                  <a:gd name="connsiteY7" fmla="*/ 3619499 h 5601189"/>
                  <a:gd name="connsiteX8" fmla="*/ 1143002 w 4711701"/>
                  <a:gd name="connsiteY8" fmla="*/ 4000499 h 5601189"/>
                  <a:gd name="connsiteX9" fmla="*/ 1143001 w 4711701"/>
                  <a:gd name="connsiteY9" fmla="*/ 5457825 h 5601189"/>
                  <a:gd name="connsiteX10" fmla="*/ 653144 w 4711701"/>
                  <a:gd name="connsiteY10" fmla="*/ 5599235 h 5601189"/>
                  <a:gd name="connsiteX11" fmla="*/ 489858 w 4711701"/>
                  <a:gd name="connsiteY11" fmla="*/ 5599235 h 5601189"/>
                  <a:gd name="connsiteX12" fmla="*/ 1 w 4711701"/>
                  <a:gd name="connsiteY12" fmla="*/ 5457825 h 5601189"/>
                  <a:gd name="connsiteX13" fmla="*/ 1 w 4711701"/>
                  <a:gd name="connsiteY13" fmla="*/ 2933700 h 5601189"/>
                  <a:gd name="connsiteX14" fmla="*/ 3276601 w 4711701"/>
                  <a:gd name="connsiteY14" fmla="*/ 495300 h 5601189"/>
                  <a:gd name="connsiteX0" fmla="*/ 3276602 w 4787901"/>
                  <a:gd name="connsiteY0" fmla="*/ 495300 h 5601189"/>
                  <a:gd name="connsiteX1" fmla="*/ 3886202 w 4787901"/>
                  <a:gd name="connsiteY1" fmla="*/ 647700 h 5601189"/>
                  <a:gd name="connsiteX2" fmla="*/ 4343401 w 4787901"/>
                  <a:gd name="connsiteY2" fmla="*/ 495300 h 5601189"/>
                  <a:gd name="connsiteX3" fmla="*/ 1676401 w 4787901"/>
                  <a:gd name="connsiteY3" fmla="*/ 3619500 h 5601189"/>
                  <a:gd name="connsiteX4" fmla="*/ 1143001 w 4787901"/>
                  <a:gd name="connsiteY4" fmla="*/ 4000500 h 5601189"/>
                  <a:gd name="connsiteX5" fmla="*/ 1143001 w 4787901"/>
                  <a:gd name="connsiteY5" fmla="*/ 5457825 h 5601189"/>
                  <a:gd name="connsiteX6" fmla="*/ 653144 w 4787901"/>
                  <a:gd name="connsiteY6" fmla="*/ 5599235 h 5601189"/>
                  <a:gd name="connsiteX7" fmla="*/ 489858 w 4787901"/>
                  <a:gd name="connsiteY7" fmla="*/ 5599235 h 5601189"/>
                  <a:gd name="connsiteX8" fmla="*/ 1 w 4787901"/>
                  <a:gd name="connsiteY8" fmla="*/ 5457825 h 5601189"/>
                  <a:gd name="connsiteX9" fmla="*/ 3276602 w 4787901"/>
                  <a:gd name="connsiteY9" fmla="*/ 495300 h 5601189"/>
                  <a:gd name="connsiteX0" fmla="*/ 3276601 w 4787901"/>
                  <a:gd name="connsiteY0" fmla="*/ 495300 h 5601189"/>
                  <a:gd name="connsiteX1" fmla="*/ 3810003 w 4787901"/>
                  <a:gd name="connsiteY1" fmla="*/ 342901 h 5601189"/>
                  <a:gd name="connsiteX2" fmla="*/ 3962403 w 4787901"/>
                  <a:gd name="connsiteY2" fmla="*/ 342901 h 5601189"/>
                  <a:gd name="connsiteX3" fmla="*/ 4343401 w 4787901"/>
                  <a:gd name="connsiteY3" fmla="*/ 495300 h 5601189"/>
                  <a:gd name="connsiteX4" fmla="*/ 3962403 w 4787901"/>
                  <a:gd name="connsiteY4" fmla="*/ 647701 h 5601189"/>
                  <a:gd name="connsiteX5" fmla="*/ 3733802 w 4787901"/>
                  <a:gd name="connsiteY5" fmla="*/ 647700 h 5601189"/>
                  <a:gd name="connsiteX6" fmla="*/ 3276602 w 4787901"/>
                  <a:gd name="connsiteY6" fmla="*/ 495300 h 5601189"/>
                  <a:gd name="connsiteX7" fmla="*/ 3276601 w 4787901"/>
                  <a:gd name="connsiteY7" fmla="*/ 495300 h 5601189"/>
                  <a:gd name="connsiteX0" fmla="*/ 4343401 w 4787901"/>
                  <a:gd name="connsiteY0" fmla="*/ 495300 h 5601189"/>
                  <a:gd name="connsiteX1" fmla="*/ 3962403 w 4787901"/>
                  <a:gd name="connsiteY1" fmla="*/ 647701 h 5601189"/>
                  <a:gd name="connsiteX2" fmla="*/ 3733802 w 4787901"/>
                  <a:gd name="connsiteY2" fmla="*/ 647700 h 5601189"/>
                  <a:gd name="connsiteX3" fmla="*/ 3276601 w 4787901"/>
                  <a:gd name="connsiteY3" fmla="*/ 495300 h 5601189"/>
                  <a:gd name="connsiteX4" fmla="*/ 3733803 w 4787901"/>
                  <a:gd name="connsiteY4" fmla="*/ 342901 h 5601189"/>
                  <a:gd name="connsiteX5" fmla="*/ 3962403 w 4787901"/>
                  <a:gd name="connsiteY5" fmla="*/ 342901 h 5601189"/>
                  <a:gd name="connsiteX6" fmla="*/ 4343404 w 4787901"/>
                  <a:gd name="connsiteY6" fmla="*/ 495301 h 5601189"/>
                  <a:gd name="connsiteX7" fmla="*/ 4343401 w 4787901"/>
                  <a:gd name="connsiteY7" fmla="*/ 2857499 h 5601189"/>
                  <a:gd name="connsiteX8" fmla="*/ 1676402 w 4787901"/>
                  <a:gd name="connsiteY8" fmla="*/ 3619499 h 5601189"/>
                  <a:gd name="connsiteX9" fmla="*/ 1143002 w 4787901"/>
                  <a:gd name="connsiteY9" fmla="*/ 4000499 h 5601189"/>
                  <a:gd name="connsiteX10" fmla="*/ 1143001 w 4787901"/>
                  <a:gd name="connsiteY10" fmla="*/ 5457825 h 5601189"/>
                  <a:gd name="connsiteX11" fmla="*/ 653144 w 4787901"/>
                  <a:gd name="connsiteY11" fmla="*/ 5599235 h 5601189"/>
                  <a:gd name="connsiteX12" fmla="*/ 489858 w 4787901"/>
                  <a:gd name="connsiteY12" fmla="*/ 5599235 h 5601189"/>
                  <a:gd name="connsiteX13" fmla="*/ 1 w 4787901"/>
                  <a:gd name="connsiteY13" fmla="*/ 5457825 h 5601189"/>
                  <a:gd name="connsiteX14" fmla="*/ 1 w 4787901"/>
                  <a:gd name="connsiteY14" fmla="*/ 2933700 h 5601189"/>
                  <a:gd name="connsiteX15" fmla="*/ 3276601 w 4787901"/>
                  <a:gd name="connsiteY15" fmla="*/ 495300 h 5601189"/>
                  <a:gd name="connsiteX0" fmla="*/ 3276602 w 4787901"/>
                  <a:gd name="connsiteY0" fmla="*/ 381000 h 5486889"/>
                  <a:gd name="connsiteX1" fmla="*/ 3886202 w 4787901"/>
                  <a:gd name="connsiteY1" fmla="*/ 533400 h 5486889"/>
                  <a:gd name="connsiteX2" fmla="*/ 4343401 w 4787901"/>
                  <a:gd name="connsiteY2" fmla="*/ 381000 h 5486889"/>
                  <a:gd name="connsiteX3" fmla="*/ 4343401 w 4787901"/>
                  <a:gd name="connsiteY3" fmla="*/ 2819399 h 5486889"/>
                  <a:gd name="connsiteX4" fmla="*/ 1676401 w 4787901"/>
                  <a:gd name="connsiteY4" fmla="*/ 3505200 h 5486889"/>
                  <a:gd name="connsiteX5" fmla="*/ 1143001 w 4787901"/>
                  <a:gd name="connsiteY5" fmla="*/ 3886200 h 5486889"/>
                  <a:gd name="connsiteX6" fmla="*/ 1143001 w 4787901"/>
                  <a:gd name="connsiteY6" fmla="*/ 5343525 h 5486889"/>
                  <a:gd name="connsiteX7" fmla="*/ 653144 w 4787901"/>
                  <a:gd name="connsiteY7" fmla="*/ 5484935 h 5486889"/>
                  <a:gd name="connsiteX8" fmla="*/ 489858 w 4787901"/>
                  <a:gd name="connsiteY8" fmla="*/ 5484935 h 5486889"/>
                  <a:gd name="connsiteX9" fmla="*/ 1 w 4787901"/>
                  <a:gd name="connsiteY9" fmla="*/ 5343525 h 5486889"/>
                  <a:gd name="connsiteX10" fmla="*/ 3276602 w 4787901"/>
                  <a:gd name="connsiteY10" fmla="*/ 381000 h 5486889"/>
                  <a:gd name="connsiteX0" fmla="*/ 3276601 w 4787901"/>
                  <a:gd name="connsiteY0" fmla="*/ 381000 h 5486889"/>
                  <a:gd name="connsiteX1" fmla="*/ 3810003 w 4787901"/>
                  <a:gd name="connsiteY1" fmla="*/ 228601 h 5486889"/>
                  <a:gd name="connsiteX2" fmla="*/ 3962403 w 4787901"/>
                  <a:gd name="connsiteY2" fmla="*/ 228601 h 5486889"/>
                  <a:gd name="connsiteX3" fmla="*/ 4343401 w 4787901"/>
                  <a:gd name="connsiteY3" fmla="*/ 381000 h 5486889"/>
                  <a:gd name="connsiteX4" fmla="*/ 3962403 w 4787901"/>
                  <a:gd name="connsiteY4" fmla="*/ 533401 h 5486889"/>
                  <a:gd name="connsiteX5" fmla="*/ 3733802 w 4787901"/>
                  <a:gd name="connsiteY5" fmla="*/ 533400 h 5486889"/>
                  <a:gd name="connsiteX6" fmla="*/ 3276602 w 4787901"/>
                  <a:gd name="connsiteY6" fmla="*/ 381000 h 5486889"/>
                  <a:gd name="connsiteX7" fmla="*/ 3276601 w 4787901"/>
                  <a:gd name="connsiteY7" fmla="*/ 381000 h 5486889"/>
                  <a:gd name="connsiteX0" fmla="*/ 4343401 w 4787901"/>
                  <a:gd name="connsiteY0" fmla="*/ 381000 h 5486889"/>
                  <a:gd name="connsiteX1" fmla="*/ 3962403 w 4787901"/>
                  <a:gd name="connsiteY1" fmla="*/ 533401 h 5486889"/>
                  <a:gd name="connsiteX2" fmla="*/ 3733802 w 4787901"/>
                  <a:gd name="connsiteY2" fmla="*/ 533400 h 5486889"/>
                  <a:gd name="connsiteX3" fmla="*/ 3276601 w 4787901"/>
                  <a:gd name="connsiteY3" fmla="*/ 381000 h 5486889"/>
                  <a:gd name="connsiteX4" fmla="*/ 3733803 w 4787901"/>
                  <a:gd name="connsiteY4" fmla="*/ 228601 h 5486889"/>
                  <a:gd name="connsiteX5" fmla="*/ 3962403 w 4787901"/>
                  <a:gd name="connsiteY5" fmla="*/ 228601 h 5486889"/>
                  <a:gd name="connsiteX6" fmla="*/ 4343404 w 4787901"/>
                  <a:gd name="connsiteY6" fmla="*/ 381001 h 5486889"/>
                  <a:gd name="connsiteX7" fmla="*/ 4343401 w 4787901"/>
                  <a:gd name="connsiteY7" fmla="*/ 2743199 h 5486889"/>
                  <a:gd name="connsiteX8" fmla="*/ 1676402 w 4787901"/>
                  <a:gd name="connsiteY8" fmla="*/ 3505199 h 5486889"/>
                  <a:gd name="connsiteX9" fmla="*/ 1143002 w 4787901"/>
                  <a:gd name="connsiteY9" fmla="*/ 3886199 h 5486889"/>
                  <a:gd name="connsiteX10" fmla="*/ 1143001 w 4787901"/>
                  <a:gd name="connsiteY10" fmla="*/ 5343525 h 5486889"/>
                  <a:gd name="connsiteX11" fmla="*/ 653144 w 4787901"/>
                  <a:gd name="connsiteY11" fmla="*/ 5484935 h 5486889"/>
                  <a:gd name="connsiteX12" fmla="*/ 489858 w 4787901"/>
                  <a:gd name="connsiteY12" fmla="*/ 5484935 h 5486889"/>
                  <a:gd name="connsiteX13" fmla="*/ 1 w 4787901"/>
                  <a:gd name="connsiteY13" fmla="*/ 5343525 h 5486889"/>
                  <a:gd name="connsiteX14" fmla="*/ 1 w 4787901"/>
                  <a:gd name="connsiteY14" fmla="*/ 2819400 h 5486889"/>
                  <a:gd name="connsiteX15" fmla="*/ 3276601 w 4787901"/>
                  <a:gd name="connsiteY15" fmla="*/ 381000 h 54868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1676401 w 4787901"/>
                  <a:gd name="connsiteY4" fmla="*/ 3492500 h 5474189"/>
                  <a:gd name="connsiteX5" fmla="*/ 1143001 w 4787901"/>
                  <a:gd name="connsiteY5" fmla="*/ 3873500 h 5474189"/>
                  <a:gd name="connsiteX6" fmla="*/ 1143001 w 4787901"/>
                  <a:gd name="connsiteY6" fmla="*/ 5330825 h 5474189"/>
                  <a:gd name="connsiteX7" fmla="*/ 653144 w 4787901"/>
                  <a:gd name="connsiteY7" fmla="*/ 5472235 h 5474189"/>
                  <a:gd name="connsiteX8" fmla="*/ 489858 w 4787901"/>
                  <a:gd name="connsiteY8" fmla="*/ 5472235 h 5474189"/>
                  <a:gd name="connsiteX9" fmla="*/ 1 w 4787901"/>
                  <a:gd name="connsiteY9" fmla="*/ 5330825 h 5474189"/>
                  <a:gd name="connsiteX10" fmla="*/ 3276602 w 4787901"/>
                  <a:gd name="connsiteY10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1676402 w 4787901"/>
                  <a:gd name="connsiteY8" fmla="*/ 3492499 h 5474189"/>
                  <a:gd name="connsiteX9" fmla="*/ 1143002 w 4787901"/>
                  <a:gd name="connsiteY9" fmla="*/ 3873499 h 5474189"/>
                  <a:gd name="connsiteX10" fmla="*/ 1143001 w 4787901"/>
                  <a:gd name="connsiteY10" fmla="*/ 5330825 h 5474189"/>
                  <a:gd name="connsiteX11" fmla="*/ 653144 w 4787901"/>
                  <a:gd name="connsiteY11" fmla="*/ 5472235 h 5474189"/>
                  <a:gd name="connsiteX12" fmla="*/ 489858 w 4787901"/>
                  <a:gd name="connsiteY12" fmla="*/ 5472235 h 5474189"/>
                  <a:gd name="connsiteX13" fmla="*/ 1 w 4787901"/>
                  <a:gd name="connsiteY13" fmla="*/ 5330825 h 5474189"/>
                  <a:gd name="connsiteX14" fmla="*/ 1 w 4787901"/>
                  <a:gd name="connsiteY14" fmla="*/ 2806700 h 5474189"/>
                  <a:gd name="connsiteX15" fmla="*/ 3276601 w 4787901"/>
                  <a:gd name="connsiteY15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1676401 w 4787901"/>
                  <a:gd name="connsiteY4" fmla="*/ 3492500 h 5474189"/>
                  <a:gd name="connsiteX5" fmla="*/ 1143001 w 4787901"/>
                  <a:gd name="connsiteY5" fmla="*/ 3873500 h 5474189"/>
                  <a:gd name="connsiteX6" fmla="*/ 1143001 w 4787901"/>
                  <a:gd name="connsiteY6" fmla="*/ 5330825 h 5474189"/>
                  <a:gd name="connsiteX7" fmla="*/ 653144 w 4787901"/>
                  <a:gd name="connsiteY7" fmla="*/ 5472235 h 5474189"/>
                  <a:gd name="connsiteX8" fmla="*/ 489858 w 4787901"/>
                  <a:gd name="connsiteY8" fmla="*/ 5472235 h 5474189"/>
                  <a:gd name="connsiteX9" fmla="*/ 1 w 4787901"/>
                  <a:gd name="connsiteY9" fmla="*/ 5330825 h 5474189"/>
                  <a:gd name="connsiteX10" fmla="*/ 3276602 w 4787901"/>
                  <a:gd name="connsiteY10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3276602 w 4787901"/>
                  <a:gd name="connsiteY11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2 w 4787901"/>
                  <a:gd name="connsiteY12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2 w 4787901"/>
                  <a:gd name="connsiteY12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2349499 h 5474189"/>
                  <a:gd name="connsiteX17" fmla="*/ 3276601 w 4787901"/>
                  <a:gd name="connsiteY17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1 w 4787901"/>
                  <a:gd name="connsiteY12" fmla="*/ 2349499 h 5474189"/>
                  <a:gd name="connsiteX13" fmla="*/ 3276602 w 4787901"/>
                  <a:gd name="connsiteY13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3276601 w 4787901"/>
                  <a:gd name="connsiteY16" fmla="*/ 2349499 h 5474189"/>
                  <a:gd name="connsiteX17" fmla="*/ 3276601 w 4787901"/>
                  <a:gd name="connsiteY17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3276601 w 4787901"/>
                  <a:gd name="connsiteY12" fmla="*/ 2349499 h 5474189"/>
                  <a:gd name="connsiteX13" fmla="*/ 3276602 w 4787901"/>
                  <a:gd name="connsiteY13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3494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3494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3494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3494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1970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1970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3276601 w 4787901"/>
                  <a:gd name="connsiteY17" fmla="*/ 2197099 h 5474189"/>
                  <a:gd name="connsiteX18" fmla="*/ 3276601 w 4787901"/>
                  <a:gd name="connsiteY18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3276601 w 4787901"/>
                  <a:gd name="connsiteY13" fmla="*/ 2197099 h 5474189"/>
                  <a:gd name="connsiteX14" fmla="*/ 3276602 w 4787901"/>
                  <a:gd name="connsiteY14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733802 w 4787901"/>
                  <a:gd name="connsiteY2" fmla="*/ 520700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733802 w 4787901"/>
                  <a:gd name="connsiteY5" fmla="*/ 520700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814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962403 w 4787901"/>
                  <a:gd name="connsiteY1" fmla="*/ 520701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962403 w 4787901"/>
                  <a:gd name="connsiteY4" fmla="*/ 520701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733801 w 4787901"/>
                  <a:gd name="connsiteY1" fmla="*/ 977899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368300 h 5474189"/>
                  <a:gd name="connsiteX1" fmla="*/ 3886202 w 4787901"/>
                  <a:gd name="connsiteY1" fmla="*/ 520700 h 5474189"/>
                  <a:gd name="connsiteX2" fmla="*/ 4343401 w 4787901"/>
                  <a:gd name="connsiteY2" fmla="*/ 368300 h 5474189"/>
                  <a:gd name="connsiteX3" fmla="*/ 4343401 w 4787901"/>
                  <a:gd name="connsiteY3" fmla="*/ 2730499 h 5474189"/>
                  <a:gd name="connsiteX4" fmla="*/ 3810001 w 4787901"/>
                  <a:gd name="connsiteY4" fmla="*/ 3492499 h 5474189"/>
                  <a:gd name="connsiteX5" fmla="*/ 1676401 w 4787901"/>
                  <a:gd name="connsiteY5" fmla="*/ 3492500 h 5474189"/>
                  <a:gd name="connsiteX6" fmla="*/ 1143001 w 4787901"/>
                  <a:gd name="connsiteY6" fmla="*/ 3873500 h 5474189"/>
                  <a:gd name="connsiteX7" fmla="*/ 1143001 w 4787901"/>
                  <a:gd name="connsiteY7" fmla="*/ 5330825 h 5474189"/>
                  <a:gd name="connsiteX8" fmla="*/ 653144 w 4787901"/>
                  <a:gd name="connsiteY8" fmla="*/ 5472235 h 5474189"/>
                  <a:gd name="connsiteX9" fmla="*/ 489858 w 4787901"/>
                  <a:gd name="connsiteY9" fmla="*/ 5472235 h 5474189"/>
                  <a:gd name="connsiteX10" fmla="*/ 1 w 4787901"/>
                  <a:gd name="connsiteY10" fmla="*/ 5330825 h 5474189"/>
                  <a:gd name="connsiteX11" fmla="*/ 1 w 4787901"/>
                  <a:gd name="connsiteY11" fmla="*/ 2806699 h 5474189"/>
                  <a:gd name="connsiteX12" fmla="*/ 609601 w 4787901"/>
                  <a:gd name="connsiteY12" fmla="*/ 2501899 h 5474189"/>
                  <a:gd name="connsiteX13" fmla="*/ 2743201 w 4787901"/>
                  <a:gd name="connsiteY13" fmla="*/ 2501899 h 5474189"/>
                  <a:gd name="connsiteX14" fmla="*/ 3276601 w 4787901"/>
                  <a:gd name="connsiteY14" fmla="*/ 2197099 h 5474189"/>
                  <a:gd name="connsiteX15" fmla="*/ 3276602 w 4787901"/>
                  <a:gd name="connsiteY15" fmla="*/ 368300 h 5474189"/>
                  <a:gd name="connsiteX0" fmla="*/ 3276601 w 4787901"/>
                  <a:gd name="connsiteY0" fmla="*/ 368300 h 5474189"/>
                  <a:gd name="connsiteX1" fmla="*/ 3810003 w 4787901"/>
                  <a:gd name="connsiteY1" fmla="*/ 215901 h 5474189"/>
                  <a:gd name="connsiteX2" fmla="*/ 3962403 w 4787901"/>
                  <a:gd name="connsiteY2" fmla="*/ 215901 h 5474189"/>
                  <a:gd name="connsiteX3" fmla="*/ 4343401 w 4787901"/>
                  <a:gd name="connsiteY3" fmla="*/ 368300 h 5474189"/>
                  <a:gd name="connsiteX4" fmla="*/ 3733801 w 4787901"/>
                  <a:gd name="connsiteY4" fmla="*/ 977899 h 5474189"/>
                  <a:gd name="connsiteX5" fmla="*/ 3505201 w 4787901"/>
                  <a:gd name="connsiteY5" fmla="*/ 977899 h 5474189"/>
                  <a:gd name="connsiteX6" fmla="*/ 3276602 w 4787901"/>
                  <a:gd name="connsiteY6" fmla="*/ 368300 h 5474189"/>
                  <a:gd name="connsiteX7" fmla="*/ 3276601 w 4787901"/>
                  <a:gd name="connsiteY7" fmla="*/ 368300 h 5474189"/>
                  <a:gd name="connsiteX0" fmla="*/ 4343401 w 4787901"/>
                  <a:gd name="connsiteY0" fmla="*/ 368300 h 5474189"/>
                  <a:gd name="connsiteX1" fmla="*/ 3733801 w 4787901"/>
                  <a:gd name="connsiteY1" fmla="*/ 977899 h 5474189"/>
                  <a:gd name="connsiteX2" fmla="*/ 3505201 w 4787901"/>
                  <a:gd name="connsiteY2" fmla="*/ 977899 h 5474189"/>
                  <a:gd name="connsiteX3" fmla="*/ 3276601 w 4787901"/>
                  <a:gd name="connsiteY3" fmla="*/ 368300 h 5474189"/>
                  <a:gd name="connsiteX4" fmla="*/ 3733803 w 4787901"/>
                  <a:gd name="connsiteY4" fmla="*/ 215901 h 5474189"/>
                  <a:gd name="connsiteX5" fmla="*/ 3962403 w 4787901"/>
                  <a:gd name="connsiteY5" fmla="*/ 215901 h 5474189"/>
                  <a:gd name="connsiteX6" fmla="*/ 4343404 w 4787901"/>
                  <a:gd name="connsiteY6" fmla="*/ 368301 h 5474189"/>
                  <a:gd name="connsiteX7" fmla="*/ 4343401 w 4787901"/>
                  <a:gd name="connsiteY7" fmla="*/ 2730499 h 5474189"/>
                  <a:gd name="connsiteX8" fmla="*/ 3810001 w 4787901"/>
                  <a:gd name="connsiteY8" fmla="*/ 3492499 h 5474189"/>
                  <a:gd name="connsiteX9" fmla="*/ 1676402 w 4787901"/>
                  <a:gd name="connsiteY9" fmla="*/ 3492499 h 5474189"/>
                  <a:gd name="connsiteX10" fmla="*/ 1143002 w 4787901"/>
                  <a:gd name="connsiteY10" fmla="*/ 3873499 h 5474189"/>
                  <a:gd name="connsiteX11" fmla="*/ 1143001 w 4787901"/>
                  <a:gd name="connsiteY11" fmla="*/ 5330825 h 5474189"/>
                  <a:gd name="connsiteX12" fmla="*/ 653144 w 4787901"/>
                  <a:gd name="connsiteY12" fmla="*/ 5472235 h 5474189"/>
                  <a:gd name="connsiteX13" fmla="*/ 489858 w 4787901"/>
                  <a:gd name="connsiteY13" fmla="*/ 5472235 h 5474189"/>
                  <a:gd name="connsiteX14" fmla="*/ 1 w 4787901"/>
                  <a:gd name="connsiteY14" fmla="*/ 5330825 h 5474189"/>
                  <a:gd name="connsiteX15" fmla="*/ 1 w 4787901"/>
                  <a:gd name="connsiteY15" fmla="*/ 2806700 h 5474189"/>
                  <a:gd name="connsiteX16" fmla="*/ 609601 w 4787901"/>
                  <a:gd name="connsiteY16" fmla="*/ 2501899 h 5474189"/>
                  <a:gd name="connsiteX17" fmla="*/ 2743201 w 4787901"/>
                  <a:gd name="connsiteY17" fmla="*/ 2501899 h 5474189"/>
                  <a:gd name="connsiteX18" fmla="*/ 3276601 w 4787901"/>
                  <a:gd name="connsiteY18" fmla="*/ 2197099 h 5474189"/>
                  <a:gd name="connsiteX19" fmla="*/ 3276601 w 4787901"/>
                  <a:gd name="connsiteY19" fmla="*/ 368300 h 54741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5814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814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814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5814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733803 w 4787901"/>
                  <a:gd name="connsiteY4" fmla="*/ 139701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962403 w 4787901"/>
                  <a:gd name="connsiteY5" fmla="*/ 139701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962403 w 4787901"/>
                  <a:gd name="connsiteY2" fmla="*/ 139701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810003 w 4787901"/>
                  <a:gd name="connsiteY1" fmla="*/ 139701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5814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276601 w 4787901"/>
                  <a:gd name="connsiteY19" fmla="*/ 292100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276601 w 4787901"/>
                  <a:gd name="connsiteY3" fmla="*/ 292100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276601 w 4787901"/>
                  <a:gd name="connsiteY0" fmla="*/ 292100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276601 w 4787901"/>
                  <a:gd name="connsiteY7" fmla="*/ 292100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276602 w 4787901"/>
                  <a:gd name="connsiteY6" fmla="*/ 292100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276602 w 4787901"/>
                  <a:gd name="connsiteY0" fmla="*/ 292100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276602 w 4787901"/>
                  <a:gd name="connsiteY15" fmla="*/ 292100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343404 w 4787901"/>
                  <a:gd name="connsiteY6" fmla="*/ 292101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343401 w 4787901"/>
                  <a:gd name="connsiteY0" fmla="*/ 292100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343401 w 4787901"/>
                  <a:gd name="connsiteY3" fmla="*/ 292100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191001 w 4787901"/>
                  <a:gd name="connsiteY0" fmla="*/ 749299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901699 h 5397989"/>
                  <a:gd name="connsiteX2" fmla="*/ 4343401 w 4787901"/>
                  <a:gd name="connsiteY2" fmla="*/ 292100 h 5397989"/>
                  <a:gd name="connsiteX3" fmla="*/ 4343401 w 4787901"/>
                  <a:gd name="connsiteY3" fmla="*/ 2654299 h 5397989"/>
                  <a:gd name="connsiteX4" fmla="*/ 3810001 w 4787901"/>
                  <a:gd name="connsiteY4" fmla="*/ 3416299 h 5397989"/>
                  <a:gd name="connsiteX5" fmla="*/ 1676401 w 4787901"/>
                  <a:gd name="connsiteY5" fmla="*/ 3416300 h 5397989"/>
                  <a:gd name="connsiteX6" fmla="*/ 1143001 w 4787901"/>
                  <a:gd name="connsiteY6" fmla="*/ 3797300 h 5397989"/>
                  <a:gd name="connsiteX7" fmla="*/ 1143001 w 4787901"/>
                  <a:gd name="connsiteY7" fmla="*/ 5254625 h 5397989"/>
                  <a:gd name="connsiteX8" fmla="*/ 653144 w 4787901"/>
                  <a:gd name="connsiteY8" fmla="*/ 5396035 h 5397989"/>
                  <a:gd name="connsiteX9" fmla="*/ 489858 w 4787901"/>
                  <a:gd name="connsiteY9" fmla="*/ 5396035 h 5397989"/>
                  <a:gd name="connsiteX10" fmla="*/ 1 w 4787901"/>
                  <a:gd name="connsiteY10" fmla="*/ 5254625 h 5397989"/>
                  <a:gd name="connsiteX11" fmla="*/ 1 w 4787901"/>
                  <a:gd name="connsiteY11" fmla="*/ 2730499 h 5397989"/>
                  <a:gd name="connsiteX12" fmla="*/ 609601 w 4787901"/>
                  <a:gd name="connsiteY12" fmla="*/ 2425699 h 5397989"/>
                  <a:gd name="connsiteX13" fmla="*/ 2743201 w 4787901"/>
                  <a:gd name="connsiteY13" fmla="*/ 2425699 h 5397989"/>
                  <a:gd name="connsiteX14" fmla="*/ 3276601 w 4787901"/>
                  <a:gd name="connsiteY14" fmla="*/ 2120899 h 5397989"/>
                  <a:gd name="connsiteX15" fmla="*/ 3048001 w 4787901"/>
                  <a:gd name="connsiteY15" fmla="*/ 749299 h 5397989"/>
                  <a:gd name="connsiteX0" fmla="*/ 3048001 w 4787901"/>
                  <a:gd name="connsiteY0" fmla="*/ 749299 h 5397989"/>
                  <a:gd name="connsiteX1" fmla="*/ 3657601 w 4787901"/>
                  <a:gd name="connsiteY1" fmla="*/ 596899 h 5397989"/>
                  <a:gd name="connsiteX2" fmla="*/ 3733801 w 4787901"/>
                  <a:gd name="connsiteY2" fmla="*/ 596899 h 5397989"/>
                  <a:gd name="connsiteX3" fmla="*/ 4191001 w 4787901"/>
                  <a:gd name="connsiteY3" fmla="*/ 749299 h 5397989"/>
                  <a:gd name="connsiteX4" fmla="*/ 3733801 w 4787901"/>
                  <a:gd name="connsiteY4" fmla="*/ 901699 h 5397989"/>
                  <a:gd name="connsiteX5" fmla="*/ 3505201 w 4787901"/>
                  <a:gd name="connsiteY5" fmla="*/ 901699 h 5397989"/>
                  <a:gd name="connsiteX6" fmla="*/ 3048001 w 4787901"/>
                  <a:gd name="connsiteY6" fmla="*/ 749299 h 5397989"/>
                  <a:gd name="connsiteX7" fmla="*/ 3048001 w 4787901"/>
                  <a:gd name="connsiteY7" fmla="*/ 749299 h 5397989"/>
                  <a:gd name="connsiteX0" fmla="*/ 4191001 w 4787901"/>
                  <a:gd name="connsiteY0" fmla="*/ 749299 h 5397989"/>
                  <a:gd name="connsiteX1" fmla="*/ 3733801 w 4787901"/>
                  <a:gd name="connsiteY1" fmla="*/ 901699 h 5397989"/>
                  <a:gd name="connsiteX2" fmla="*/ 3505201 w 4787901"/>
                  <a:gd name="connsiteY2" fmla="*/ 901699 h 5397989"/>
                  <a:gd name="connsiteX3" fmla="*/ 3048001 w 4787901"/>
                  <a:gd name="connsiteY3" fmla="*/ 749299 h 5397989"/>
                  <a:gd name="connsiteX4" fmla="*/ 3505201 w 4787901"/>
                  <a:gd name="connsiteY4" fmla="*/ 596899 h 5397989"/>
                  <a:gd name="connsiteX5" fmla="*/ 3733801 w 4787901"/>
                  <a:gd name="connsiteY5" fmla="*/ 596899 h 5397989"/>
                  <a:gd name="connsiteX6" fmla="*/ 4191001 w 4787901"/>
                  <a:gd name="connsiteY6" fmla="*/ 749299 h 5397989"/>
                  <a:gd name="connsiteX7" fmla="*/ 4343401 w 4787901"/>
                  <a:gd name="connsiteY7" fmla="*/ 2654299 h 5397989"/>
                  <a:gd name="connsiteX8" fmla="*/ 3810001 w 4787901"/>
                  <a:gd name="connsiteY8" fmla="*/ 3416299 h 5397989"/>
                  <a:gd name="connsiteX9" fmla="*/ 1676402 w 4787901"/>
                  <a:gd name="connsiteY9" fmla="*/ 3416299 h 5397989"/>
                  <a:gd name="connsiteX10" fmla="*/ 1143002 w 4787901"/>
                  <a:gd name="connsiteY10" fmla="*/ 3797299 h 5397989"/>
                  <a:gd name="connsiteX11" fmla="*/ 1143001 w 4787901"/>
                  <a:gd name="connsiteY11" fmla="*/ 5254625 h 5397989"/>
                  <a:gd name="connsiteX12" fmla="*/ 653144 w 4787901"/>
                  <a:gd name="connsiteY12" fmla="*/ 5396035 h 5397989"/>
                  <a:gd name="connsiteX13" fmla="*/ 489858 w 4787901"/>
                  <a:gd name="connsiteY13" fmla="*/ 5396035 h 5397989"/>
                  <a:gd name="connsiteX14" fmla="*/ 1 w 4787901"/>
                  <a:gd name="connsiteY14" fmla="*/ 5254625 h 5397989"/>
                  <a:gd name="connsiteX15" fmla="*/ 1 w 4787901"/>
                  <a:gd name="connsiteY15" fmla="*/ 2730500 h 5397989"/>
                  <a:gd name="connsiteX16" fmla="*/ 609601 w 4787901"/>
                  <a:gd name="connsiteY16" fmla="*/ 2425699 h 5397989"/>
                  <a:gd name="connsiteX17" fmla="*/ 2743201 w 4787901"/>
                  <a:gd name="connsiteY17" fmla="*/ 2425699 h 5397989"/>
                  <a:gd name="connsiteX18" fmla="*/ 3276601 w 4787901"/>
                  <a:gd name="connsiteY18" fmla="*/ 2120899 h 5397989"/>
                  <a:gd name="connsiteX19" fmla="*/ 3048001 w 4787901"/>
                  <a:gd name="connsiteY19" fmla="*/ 749299 h 5397989"/>
                  <a:gd name="connsiteX0" fmla="*/ 3048001 w 4787901"/>
                  <a:gd name="connsiteY0" fmla="*/ 292100 h 4940790"/>
                  <a:gd name="connsiteX1" fmla="*/ 3657601 w 4787901"/>
                  <a:gd name="connsiteY1" fmla="*/ 444500 h 4940790"/>
                  <a:gd name="connsiteX2" fmla="*/ 4191001 w 4787901"/>
                  <a:gd name="connsiteY2" fmla="*/ 292100 h 4940790"/>
                  <a:gd name="connsiteX3" fmla="*/ 4343401 w 4787901"/>
                  <a:gd name="connsiteY3" fmla="*/ 2197100 h 4940790"/>
                  <a:gd name="connsiteX4" fmla="*/ 3810001 w 4787901"/>
                  <a:gd name="connsiteY4" fmla="*/ 2959100 h 4940790"/>
                  <a:gd name="connsiteX5" fmla="*/ 1676401 w 4787901"/>
                  <a:gd name="connsiteY5" fmla="*/ 2959101 h 4940790"/>
                  <a:gd name="connsiteX6" fmla="*/ 1143001 w 4787901"/>
                  <a:gd name="connsiteY6" fmla="*/ 3340101 h 4940790"/>
                  <a:gd name="connsiteX7" fmla="*/ 1143001 w 4787901"/>
                  <a:gd name="connsiteY7" fmla="*/ 4797426 h 4940790"/>
                  <a:gd name="connsiteX8" fmla="*/ 653144 w 4787901"/>
                  <a:gd name="connsiteY8" fmla="*/ 4938836 h 4940790"/>
                  <a:gd name="connsiteX9" fmla="*/ 489858 w 4787901"/>
                  <a:gd name="connsiteY9" fmla="*/ 4938836 h 4940790"/>
                  <a:gd name="connsiteX10" fmla="*/ 1 w 4787901"/>
                  <a:gd name="connsiteY10" fmla="*/ 4797426 h 4940790"/>
                  <a:gd name="connsiteX11" fmla="*/ 1 w 4787901"/>
                  <a:gd name="connsiteY11" fmla="*/ 2273300 h 4940790"/>
                  <a:gd name="connsiteX12" fmla="*/ 609601 w 4787901"/>
                  <a:gd name="connsiteY12" fmla="*/ 1968500 h 4940790"/>
                  <a:gd name="connsiteX13" fmla="*/ 2743201 w 4787901"/>
                  <a:gd name="connsiteY13" fmla="*/ 1968500 h 4940790"/>
                  <a:gd name="connsiteX14" fmla="*/ 3276601 w 4787901"/>
                  <a:gd name="connsiteY14" fmla="*/ 1663700 h 4940790"/>
                  <a:gd name="connsiteX15" fmla="*/ 3048001 w 4787901"/>
                  <a:gd name="connsiteY15" fmla="*/ 292100 h 4940790"/>
                  <a:gd name="connsiteX0" fmla="*/ 3048001 w 4787901"/>
                  <a:gd name="connsiteY0" fmla="*/ 292100 h 4940790"/>
                  <a:gd name="connsiteX1" fmla="*/ 3657601 w 4787901"/>
                  <a:gd name="connsiteY1" fmla="*/ 139700 h 4940790"/>
                  <a:gd name="connsiteX2" fmla="*/ 3733801 w 4787901"/>
                  <a:gd name="connsiteY2" fmla="*/ 139700 h 4940790"/>
                  <a:gd name="connsiteX3" fmla="*/ 4191001 w 4787901"/>
                  <a:gd name="connsiteY3" fmla="*/ 292100 h 4940790"/>
                  <a:gd name="connsiteX4" fmla="*/ 3733801 w 4787901"/>
                  <a:gd name="connsiteY4" fmla="*/ 444500 h 4940790"/>
                  <a:gd name="connsiteX5" fmla="*/ 3505201 w 4787901"/>
                  <a:gd name="connsiteY5" fmla="*/ 444500 h 4940790"/>
                  <a:gd name="connsiteX6" fmla="*/ 3048001 w 4787901"/>
                  <a:gd name="connsiteY6" fmla="*/ 292100 h 4940790"/>
                  <a:gd name="connsiteX7" fmla="*/ 3048001 w 4787901"/>
                  <a:gd name="connsiteY7" fmla="*/ 292100 h 4940790"/>
                  <a:gd name="connsiteX0" fmla="*/ 4191001 w 4787901"/>
                  <a:gd name="connsiteY0" fmla="*/ 292100 h 4940790"/>
                  <a:gd name="connsiteX1" fmla="*/ 3733801 w 4787901"/>
                  <a:gd name="connsiteY1" fmla="*/ 444500 h 4940790"/>
                  <a:gd name="connsiteX2" fmla="*/ 3505201 w 4787901"/>
                  <a:gd name="connsiteY2" fmla="*/ 444500 h 4940790"/>
                  <a:gd name="connsiteX3" fmla="*/ 3048001 w 4787901"/>
                  <a:gd name="connsiteY3" fmla="*/ 292100 h 4940790"/>
                  <a:gd name="connsiteX4" fmla="*/ 3505201 w 4787901"/>
                  <a:gd name="connsiteY4" fmla="*/ 139700 h 4940790"/>
                  <a:gd name="connsiteX5" fmla="*/ 3733801 w 4787901"/>
                  <a:gd name="connsiteY5" fmla="*/ 139700 h 4940790"/>
                  <a:gd name="connsiteX6" fmla="*/ 4191001 w 4787901"/>
                  <a:gd name="connsiteY6" fmla="*/ 292100 h 4940790"/>
                  <a:gd name="connsiteX7" fmla="*/ 4343401 w 4787901"/>
                  <a:gd name="connsiteY7" fmla="*/ 2197100 h 4940790"/>
                  <a:gd name="connsiteX8" fmla="*/ 3810001 w 4787901"/>
                  <a:gd name="connsiteY8" fmla="*/ 2959100 h 4940790"/>
                  <a:gd name="connsiteX9" fmla="*/ 1676402 w 4787901"/>
                  <a:gd name="connsiteY9" fmla="*/ 2959100 h 4940790"/>
                  <a:gd name="connsiteX10" fmla="*/ 1143002 w 4787901"/>
                  <a:gd name="connsiteY10" fmla="*/ 3340100 h 4940790"/>
                  <a:gd name="connsiteX11" fmla="*/ 1143001 w 4787901"/>
                  <a:gd name="connsiteY11" fmla="*/ 4797426 h 4940790"/>
                  <a:gd name="connsiteX12" fmla="*/ 653144 w 4787901"/>
                  <a:gd name="connsiteY12" fmla="*/ 4938836 h 4940790"/>
                  <a:gd name="connsiteX13" fmla="*/ 489858 w 4787901"/>
                  <a:gd name="connsiteY13" fmla="*/ 4938836 h 4940790"/>
                  <a:gd name="connsiteX14" fmla="*/ 1 w 4787901"/>
                  <a:gd name="connsiteY14" fmla="*/ 4797426 h 4940790"/>
                  <a:gd name="connsiteX15" fmla="*/ 1 w 4787901"/>
                  <a:gd name="connsiteY15" fmla="*/ 2273301 h 4940790"/>
                  <a:gd name="connsiteX16" fmla="*/ 609601 w 4787901"/>
                  <a:gd name="connsiteY16" fmla="*/ 1968500 h 4940790"/>
                  <a:gd name="connsiteX17" fmla="*/ 2743201 w 4787901"/>
                  <a:gd name="connsiteY17" fmla="*/ 1968500 h 4940790"/>
                  <a:gd name="connsiteX18" fmla="*/ 3276601 w 4787901"/>
                  <a:gd name="connsiteY18" fmla="*/ 1663700 h 4940790"/>
                  <a:gd name="connsiteX19" fmla="*/ 3048001 w 4787901"/>
                  <a:gd name="connsiteY19" fmla="*/ 292100 h 4940790"/>
                  <a:gd name="connsiteX0" fmla="*/ 3048001 w 4635502"/>
                  <a:gd name="connsiteY0" fmla="*/ 292100 h 4940790"/>
                  <a:gd name="connsiteX1" fmla="*/ 3657601 w 4635502"/>
                  <a:gd name="connsiteY1" fmla="*/ 444500 h 4940790"/>
                  <a:gd name="connsiteX2" fmla="*/ 4191001 w 4635502"/>
                  <a:gd name="connsiteY2" fmla="*/ 292100 h 4940790"/>
                  <a:gd name="connsiteX3" fmla="*/ 4343401 w 4635502"/>
                  <a:gd name="connsiteY3" fmla="*/ 2197100 h 4940790"/>
                  <a:gd name="connsiteX4" fmla="*/ 3810001 w 4635502"/>
                  <a:gd name="connsiteY4" fmla="*/ 2959100 h 4940790"/>
                  <a:gd name="connsiteX5" fmla="*/ 1676401 w 4635502"/>
                  <a:gd name="connsiteY5" fmla="*/ 2959101 h 4940790"/>
                  <a:gd name="connsiteX6" fmla="*/ 1143001 w 4635502"/>
                  <a:gd name="connsiteY6" fmla="*/ 3340101 h 4940790"/>
                  <a:gd name="connsiteX7" fmla="*/ 1143001 w 4635502"/>
                  <a:gd name="connsiteY7" fmla="*/ 4797426 h 4940790"/>
                  <a:gd name="connsiteX8" fmla="*/ 653144 w 4635502"/>
                  <a:gd name="connsiteY8" fmla="*/ 4938836 h 4940790"/>
                  <a:gd name="connsiteX9" fmla="*/ 489858 w 4635502"/>
                  <a:gd name="connsiteY9" fmla="*/ 4938836 h 4940790"/>
                  <a:gd name="connsiteX10" fmla="*/ 1 w 4635502"/>
                  <a:gd name="connsiteY10" fmla="*/ 4797426 h 4940790"/>
                  <a:gd name="connsiteX11" fmla="*/ 1 w 4635502"/>
                  <a:gd name="connsiteY11" fmla="*/ 2273300 h 4940790"/>
                  <a:gd name="connsiteX12" fmla="*/ 609601 w 4635502"/>
                  <a:gd name="connsiteY12" fmla="*/ 1968500 h 4940790"/>
                  <a:gd name="connsiteX13" fmla="*/ 2743201 w 4635502"/>
                  <a:gd name="connsiteY13" fmla="*/ 1968500 h 4940790"/>
                  <a:gd name="connsiteX14" fmla="*/ 3276601 w 4635502"/>
                  <a:gd name="connsiteY14" fmla="*/ 1663700 h 4940790"/>
                  <a:gd name="connsiteX15" fmla="*/ 3048001 w 4635502"/>
                  <a:gd name="connsiteY15" fmla="*/ 292100 h 4940790"/>
                  <a:gd name="connsiteX0" fmla="*/ 3048001 w 4635502"/>
                  <a:gd name="connsiteY0" fmla="*/ 292100 h 4940790"/>
                  <a:gd name="connsiteX1" fmla="*/ 3657601 w 4635502"/>
                  <a:gd name="connsiteY1" fmla="*/ 139700 h 4940790"/>
                  <a:gd name="connsiteX2" fmla="*/ 3733801 w 4635502"/>
                  <a:gd name="connsiteY2" fmla="*/ 139700 h 4940790"/>
                  <a:gd name="connsiteX3" fmla="*/ 4191001 w 4635502"/>
                  <a:gd name="connsiteY3" fmla="*/ 292100 h 4940790"/>
                  <a:gd name="connsiteX4" fmla="*/ 3733801 w 4635502"/>
                  <a:gd name="connsiteY4" fmla="*/ 444500 h 4940790"/>
                  <a:gd name="connsiteX5" fmla="*/ 3505201 w 4635502"/>
                  <a:gd name="connsiteY5" fmla="*/ 444500 h 4940790"/>
                  <a:gd name="connsiteX6" fmla="*/ 3048001 w 4635502"/>
                  <a:gd name="connsiteY6" fmla="*/ 292100 h 4940790"/>
                  <a:gd name="connsiteX7" fmla="*/ 3048001 w 4635502"/>
                  <a:gd name="connsiteY7" fmla="*/ 292100 h 4940790"/>
                  <a:gd name="connsiteX0" fmla="*/ 4191001 w 4635502"/>
                  <a:gd name="connsiteY0" fmla="*/ 292100 h 4940790"/>
                  <a:gd name="connsiteX1" fmla="*/ 3733801 w 4635502"/>
                  <a:gd name="connsiteY1" fmla="*/ 444500 h 4940790"/>
                  <a:gd name="connsiteX2" fmla="*/ 3505201 w 4635502"/>
                  <a:gd name="connsiteY2" fmla="*/ 444500 h 4940790"/>
                  <a:gd name="connsiteX3" fmla="*/ 3048001 w 4635502"/>
                  <a:gd name="connsiteY3" fmla="*/ 292100 h 4940790"/>
                  <a:gd name="connsiteX4" fmla="*/ 3505201 w 4635502"/>
                  <a:gd name="connsiteY4" fmla="*/ 139700 h 4940790"/>
                  <a:gd name="connsiteX5" fmla="*/ 3733801 w 4635502"/>
                  <a:gd name="connsiteY5" fmla="*/ 139700 h 4940790"/>
                  <a:gd name="connsiteX6" fmla="*/ 4191001 w 4635502"/>
                  <a:gd name="connsiteY6" fmla="*/ 292100 h 4940790"/>
                  <a:gd name="connsiteX7" fmla="*/ 4191002 w 4635502"/>
                  <a:gd name="connsiteY7" fmla="*/ 2578100 h 4940790"/>
                  <a:gd name="connsiteX8" fmla="*/ 3810001 w 4635502"/>
                  <a:gd name="connsiteY8" fmla="*/ 2959100 h 4940790"/>
                  <a:gd name="connsiteX9" fmla="*/ 1676402 w 4635502"/>
                  <a:gd name="connsiteY9" fmla="*/ 2959100 h 4940790"/>
                  <a:gd name="connsiteX10" fmla="*/ 1143002 w 4635502"/>
                  <a:gd name="connsiteY10" fmla="*/ 3340100 h 4940790"/>
                  <a:gd name="connsiteX11" fmla="*/ 1143001 w 4635502"/>
                  <a:gd name="connsiteY11" fmla="*/ 4797426 h 4940790"/>
                  <a:gd name="connsiteX12" fmla="*/ 653144 w 4635502"/>
                  <a:gd name="connsiteY12" fmla="*/ 4938836 h 4940790"/>
                  <a:gd name="connsiteX13" fmla="*/ 489858 w 4635502"/>
                  <a:gd name="connsiteY13" fmla="*/ 4938836 h 4940790"/>
                  <a:gd name="connsiteX14" fmla="*/ 1 w 4635502"/>
                  <a:gd name="connsiteY14" fmla="*/ 4797426 h 4940790"/>
                  <a:gd name="connsiteX15" fmla="*/ 1 w 4635502"/>
                  <a:gd name="connsiteY15" fmla="*/ 2273301 h 4940790"/>
                  <a:gd name="connsiteX16" fmla="*/ 609601 w 4635502"/>
                  <a:gd name="connsiteY16" fmla="*/ 1968500 h 4940790"/>
                  <a:gd name="connsiteX17" fmla="*/ 2743201 w 4635502"/>
                  <a:gd name="connsiteY17" fmla="*/ 1968500 h 4940790"/>
                  <a:gd name="connsiteX18" fmla="*/ 3276601 w 4635502"/>
                  <a:gd name="connsiteY18" fmla="*/ 1663700 h 4940790"/>
                  <a:gd name="connsiteX19" fmla="*/ 3048001 w 4635502"/>
                  <a:gd name="connsiteY19" fmla="*/ 292100 h 49407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810001 w 4635502"/>
                  <a:gd name="connsiteY4" fmla="*/ 30226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810001 w 4635502"/>
                  <a:gd name="connsiteY8" fmla="*/ 30226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810001 w 4635502"/>
                  <a:gd name="connsiteY4" fmla="*/ 30226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2766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2766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1242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1242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1242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1242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676402 w 4635502"/>
                  <a:gd name="connsiteY9" fmla="*/ 3022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676401 w 4635502"/>
                  <a:gd name="connsiteY5" fmla="*/ 3022601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30988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524001 w 4635502"/>
                  <a:gd name="connsiteY9" fmla="*/ 26416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988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226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0226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508000 h 5004290"/>
                  <a:gd name="connsiteX2" fmla="*/ 4191001 w 4635502"/>
                  <a:gd name="connsiteY2" fmla="*/ 355600 h 5004290"/>
                  <a:gd name="connsiteX3" fmla="*/ 4191001 w 4635502"/>
                  <a:gd name="connsiteY3" fmla="*/ 2641600 h 5004290"/>
                  <a:gd name="connsiteX4" fmla="*/ 3581401 w 4635502"/>
                  <a:gd name="connsiteY4" fmla="*/ 3175000 h 5004290"/>
                  <a:gd name="connsiteX5" fmla="*/ 1447801 w 4635502"/>
                  <a:gd name="connsiteY5" fmla="*/ 3175000 h 5004290"/>
                  <a:gd name="connsiteX6" fmla="*/ 1143001 w 4635502"/>
                  <a:gd name="connsiteY6" fmla="*/ 3403601 h 5004290"/>
                  <a:gd name="connsiteX7" fmla="*/ 1143001 w 4635502"/>
                  <a:gd name="connsiteY7" fmla="*/ 4860926 h 5004290"/>
                  <a:gd name="connsiteX8" fmla="*/ 653144 w 4635502"/>
                  <a:gd name="connsiteY8" fmla="*/ 5002336 h 5004290"/>
                  <a:gd name="connsiteX9" fmla="*/ 489858 w 4635502"/>
                  <a:gd name="connsiteY9" fmla="*/ 5002336 h 5004290"/>
                  <a:gd name="connsiteX10" fmla="*/ 1 w 4635502"/>
                  <a:gd name="connsiteY10" fmla="*/ 4860926 h 5004290"/>
                  <a:gd name="connsiteX11" fmla="*/ 1 w 4635502"/>
                  <a:gd name="connsiteY11" fmla="*/ 2336800 h 5004290"/>
                  <a:gd name="connsiteX12" fmla="*/ 609601 w 4635502"/>
                  <a:gd name="connsiteY12" fmla="*/ 2032000 h 5004290"/>
                  <a:gd name="connsiteX13" fmla="*/ 2743201 w 4635502"/>
                  <a:gd name="connsiteY13" fmla="*/ 2032000 h 5004290"/>
                  <a:gd name="connsiteX14" fmla="*/ 3048001 w 4635502"/>
                  <a:gd name="connsiteY14" fmla="*/ 1727200 h 5004290"/>
                  <a:gd name="connsiteX15" fmla="*/ 3048001 w 4635502"/>
                  <a:gd name="connsiteY15" fmla="*/ 355600 h 5004290"/>
                  <a:gd name="connsiteX0" fmla="*/ 3048001 w 4635502"/>
                  <a:gd name="connsiteY0" fmla="*/ 355600 h 5004290"/>
                  <a:gd name="connsiteX1" fmla="*/ 3657601 w 4635502"/>
                  <a:gd name="connsiteY1" fmla="*/ 203200 h 5004290"/>
                  <a:gd name="connsiteX2" fmla="*/ 3733801 w 4635502"/>
                  <a:gd name="connsiteY2" fmla="*/ 203200 h 5004290"/>
                  <a:gd name="connsiteX3" fmla="*/ 4191001 w 4635502"/>
                  <a:gd name="connsiteY3" fmla="*/ 355600 h 5004290"/>
                  <a:gd name="connsiteX4" fmla="*/ 3733801 w 4635502"/>
                  <a:gd name="connsiteY4" fmla="*/ 508000 h 5004290"/>
                  <a:gd name="connsiteX5" fmla="*/ 3505201 w 4635502"/>
                  <a:gd name="connsiteY5" fmla="*/ 508000 h 5004290"/>
                  <a:gd name="connsiteX6" fmla="*/ 3048001 w 4635502"/>
                  <a:gd name="connsiteY6" fmla="*/ 355600 h 5004290"/>
                  <a:gd name="connsiteX7" fmla="*/ 3048001 w 4635502"/>
                  <a:gd name="connsiteY7" fmla="*/ 355600 h 5004290"/>
                  <a:gd name="connsiteX0" fmla="*/ 4191001 w 4635502"/>
                  <a:gd name="connsiteY0" fmla="*/ 355600 h 5004290"/>
                  <a:gd name="connsiteX1" fmla="*/ 3733801 w 4635502"/>
                  <a:gd name="connsiteY1" fmla="*/ 508000 h 5004290"/>
                  <a:gd name="connsiteX2" fmla="*/ 3505201 w 4635502"/>
                  <a:gd name="connsiteY2" fmla="*/ 508000 h 5004290"/>
                  <a:gd name="connsiteX3" fmla="*/ 3048001 w 4635502"/>
                  <a:gd name="connsiteY3" fmla="*/ 355600 h 5004290"/>
                  <a:gd name="connsiteX4" fmla="*/ 3505201 w 4635502"/>
                  <a:gd name="connsiteY4" fmla="*/ 203200 h 5004290"/>
                  <a:gd name="connsiteX5" fmla="*/ 3733801 w 4635502"/>
                  <a:gd name="connsiteY5" fmla="*/ 203200 h 5004290"/>
                  <a:gd name="connsiteX6" fmla="*/ 4191001 w 4635502"/>
                  <a:gd name="connsiteY6" fmla="*/ 355600 h 5004290"/>
                  <a:gd name="connsiteX7" fmla="*/ 4191002 w 4635502"/>
                  <a:gd name="connsiteY7" fmla="*/ 2641600 h 5004290"/>
                  <a:gd name="connsiteX8" fmla="*/ 3581401 w 4635502"/>
                  <a:gd name="connsiteY8" fmla="*/ 3175000 h 5004290"/>
                  <a:gd name="connsiteX9" fmla="*/ 1447801 w 4635502"/>
                  <a:gd name="connsiteY9" fmla="*/ 3175000 h 5004290"/>
                  <a:gd name="connsiteX10" fmla="*/ 1143002 w 4635502"/>
                  <a:gd name="connsiteY10" fmla="*/ 3403600 h 5004290"/>
                  <a:gd name="connsiteX11" fmla="*/ 1143001 w 4635502"/>
                  <a:gd name="connsiteY11" fmla="*/ 4860926 h 5004290"/>
                  <a:gd name="connsiteX12" fmla="*/ 653144 w 4635502"/>
                  <a:gd name="connsiteY12" fmla="*/ 5002336 h 5004290"/>
                  <a:gd name="connsiteX13" fmla="*/ 489858 w 4635502"/>
                  <a:gd name="connsiteY13" fmla="*/ 5002336 h 5004290"/>
                  <a:gd name="connsiteX14" fmla="*/ 1 w 4635502"/>
                  <a:gd name="connsiteY14" fmla="*/ 4860926 h 5004290"/>
                  <a:gd name="connsiteX15" fmla="*/ 1 w 4635502"/>
                  <a:gd name="connsiteY15" fmla="*/ 2336801 h 5004290"/>
                  <a:gd name="connsiteX16" fmla="*/ 609601 w 4635502"/>
                  <a:gd name="connsiteY16" fmla="*/ 2032000 h 5004290"/>
                  <a:gd name="connsiteX17" fmla="*/ 2743201 w 4635502"/>
                  <a:gd name="connsiteY17" fmla="*/ 2032000 h 5004290"/>
                  <a:gd name="connsiteX18" fmla="*/ 3048001 w 4635502"/>
                  <a:gd name="connsiteY18" fmla="*/ 1727200 h 5004290"/>
                  <a:gd name="connsiteX19" fmla="*/ 3048001 w 4635502"/>
                  <a:gd name="connsiteY19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508000 h 5004290"/>
                  <a:gd name="connsiteX2" fmla="*/ 4191001 w 4292601"/>
                  <a:gd name="connsiteY2" fmla="*/ 355600 h 5004290"/>
                  <a:gd name="connsiteX3" fmla="*/ 4191001 w 4292601"/>
                  <a:gd name="connsiteY3" fmla="*/ 2641600 h 5004290"/>
                  <a:gd name="connsiteX4" fmla="*/ 3581401 w 4292601"/>
                  <a:gd name="connsiteY4" fmla="*/ 3175000 h 5004290"/>
                  <a:gd name="connsiteX5" fmla="*/ 1447801 w 4292601"/>
                  <a:gd name="connsiteY5" fmla="*/ 3175000 h 5004290"/>
                  <a:gd name="connsiteX6" fmla="*/ 1143001 w 4292601"/>
                  <a:gd name="connsiteY6" fmla="*/ 3403601 h 5004290"/>
                  <a:gd name="connsiteX7" fmla="*/ 1143001 w 4292601"/>
                  <a:gd name="connsiteY7" fmla="*/ 4860926 h 5004290"/>
                  <a:gd name="connsiteX8" fmla="*/ 653144 w 4292601"/>
                  <a:gd name="connsiteY8" fmla="*/ 5002336 h 5004290"/>
                  <a:gd name="connsiteX9" fmla="*/ 489858 w 4292601"/>
                  <a:gd name="connsiteY9" fmla="*/ 5002336 h 5004290"/>
                  <a:gd name="connsiteX10" fmla="*/ 1 w 4292601"/>
                  <a:gd name="connsiteY10" fmla="*/ 4860926 h 5004290"/>
                  <a:gd name="connsiteX11" fmla="*/ 1 w 4292601"/>
                  <a:gd name="connsiteY11" fmla="*/ 2336800 h 5004290"/>
                  <a:gd name="connsiteX12" fmla="*/ 609601 w 4292601"/>
                  <a:gd name="connsiteY12" fmla="*/ 2032000 h 5004290"/>
                  <a:gd name="connsiteX13" fmla="*/ 2743201 w 4292601"/>
                  <a:gd name="connsiteY13" fmla="*/ 2032000 h 5004290"/>
                  <a:gd name="connsiteX14" fmla="*/ 3048001 w 4292601"/>
                  <a:gd name="connsiteY14" fmla="*/ 1727200 h 5004290"/>
                  <a:gd name="connsiteX15" fmla="*/ 3048001 w 4292601"/>
                  <a:gd name="connsiteY15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203200 h 5004290"/>
                  <a:gd name="connsiteX2" fmla="*/ 3733801 w 4292601"/>
                  <a:gd name="connsiteY2" fmla="*/ 203200 h 5004290"/>
                  <a:gd name="connsiteX3" fmla="*/ 4191001 w 4292601"/>
                  <a:gd name="connsiteY3" fmla="*/ 355600 h 5004290"/>
                  <a:gd name="connsiteX4" fmla="*/ 3733801 w 4292601"/>
                  <a:gd name="connsiteY4" fmla="*/ 508000 h 5004290"/>
                  <a:gd name="connsiteX5" fmla="*/ 3505201 w 4292601"/>
                  <a:gd name="connsiteY5" fmla="*/ 508000 h 5004290"/>
                  <a:gd name="connsiteX6" fmla="*/ 3048001 w 4292601"/>
                  <a:gd name="connsiteY6" fmla="*/ 355600 h 5004290"/>
                  <a:gd name="connsiteX7" fmla="*/ 3048001 w 4292601"/>
                  <a:gd name="connsiteY7" fmla="*/ 355600 h 5004290"/>
                  <a:gd name="connsiteX0" fmla="*/ 4191001 w 4292601"/>
                  <a:gd name="connsiteY0" fmla="*/ 355600 h 5004290"/>
                  <a:gd name="connsiteX1" fmla="*/ 3733801 w 4292601"/>
                  <a:gd name="connsiteY1" fmla="*/ 508000 h 5004290"/>
                  <a:gd name="connsiteX2" fmla="*/ 3505201 w 4292601"/>
                  <a:gd name="connsiteY2" fmla="*/ 508000 h 5004290"/>
                  <a:gd name="connsiteX3" fmla="*/ 3048001 w 4292601"/>
                  <a:gd name="connsiteY3" fmla="*/ 355600 h 5004290"/>
                  <a:gd name="connsiteX4" fmla="*/ 3505201 w 4292601"/>
                  <a:gd name="connsiteY4" fmla="*/ 203200 h 5004290"/>
                  <a:gd name="connsiteX5" fmla="*/ 3733801 w 4292601"/>
                  <a:gd name="connsiteY5" fmla="*/ 203200 h 5004290"/>
                  <a:gd name="connsiteX6" fmla="*/ 4191001 w 4292601"/>
                  <a:gd name="connsiteY6" fmla="*/ 355600 h 5004290"/>
                  <a:gd name="connsiteX7" fmla="*/ 4191002 w 4292601"/>
                  <a:gd name="connsiteY7" fmla="*/ 2641600 h 5004290"/>
                  <a:gd name="connsiteX8" fmla="*/ 3581401 w 4292601"/>
                  <a:gd name="connsiteY8" fmla="*/ 3175000 h 5004290"/>
                  <a:gd name="connsiteX9" fmla="*/ 1447801 w 4292601"/>
                  <a:gd name="connsiteY9" fmla="*/ 3175000 h 5004290"/>
                  <a:gd name="connsiteX10" fmla="*/ 1143002 w 4292601"/>
                  <a:gd name="connsiteY10" fmla="*/ 3403600 h 5004290"/>
                  <a:gd name="connsiteX11" fmla="*/ 1143001 w 4292601"/>
                  <a:gd name="connsiteY11" fmla="*/ 4860926 h 5004290"/>
                  <a:gd name="connsiteX12" fmla="*/ 653144 w 4292601"/>
                  <a:gd name="connsiteY12" fmla="*/ 5002336 h 5004290"/>
                  <a:gd name="connsiteX13" fmla="*/ 489858 w 4292601"/>
                  <a:gd name="connsiteY13" fmla="*/ 5002336 h 5004290"/>
                  <a:gd name="connsiteX14" fmla="*/ 1 w 4292601"/>
                  <a:gd name="connsiteY14" fmla="*/ 4860926 h 5004290"/>
                  <a:gd name="connsiteX15" fmla="*/ 1 w 4292601"/>
                  <a:gd name="connsiteY15" fmla="*/ 2336801 h 5004290"/>
                  <a:gd name="connsiteX16" fmla="*/ 609601 w 4292601"/>
                  <a:gd name="connsiteY16" fmla="*/ 2032000 h 5004290"/>
                  <a:gd name="connsiteX17" fmla="*/ 2743201 w 4292601"/>
                  <a:gd name="connsiteY17" fmla="*/ 2032000 h 5004290"/>
                  <a:gd name="connsiteX18" fmla="*/ 3048001 w 4292601"/>
                  <a:gd name="connsiteY18" fmla="*/ 1727200 h 5004290"/>
                  <a:gd name="connsiteX19" fmla="*/ 3048001 w 4292601"/>
                  <a:gd name="connsiteY19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508000 h 5004290"/>
                  <a:gd name="connsiteX2" fmla="*/ 4191001 w 4292601"/>
                  <a:gd name="connsiteY2" fmla="*/ 355600 h 5004290"/>
                  <a:gd name="connsiteX3" fmla="*/ 4191001 w 4292601"/>
                  <a:gd name="connsiteY3" fmla="*/ 2641600 h 5004290"/>
                  <a:gd name="connsiteX4" fmla="*/ 3581401 w 4292601"/>
                  <a:gd name="connsiteY4" fmla="*/ 3175000 h 5004290"/>
                  <a:gd name="connsiteX5" fmla="*/ 1447801 w 4292601"/>
                  <a:gd name="connsiteY5" fmla="*/ 3175000 h 5004290"/>
                  <a:gd name="connsiteX6" fmla="*/ 1143001 w 4292601"/>
                  <a:gd name="connsiteY6" fmla="*/ 3403601 h 5004290"/>
                  <a:gd name="connsiteX7" fmla="*/ 1143001 w 4292601"/>
                  <a:gd name="connsiteY7" fmla="*/ 4860926 h 5004290"/>
                  <a:gd name="connsiteX8" fmla="*/ 653144 w 4292601"/>
                  <a:gd name="connsiteY8" fmla="*/ 5002336 h 5004290"/>
                  <a:gd name="connsiteX9" fmla="*/ 489858 w 4292601"/>
                  <a:gd name="connsiteY9" fmla="*/ 5002336 h 5004290"/>
                  <a:gd name="connsiteX10" fmla="*/ 1 w 4292601"/>
                  <a:gd name="connsiteY10" fmla="*/ 4860926 h 5004290"/>
                  <a:gd name="connsiteX11" fmla="*/ 1 w 4292601"/>
                  <a:gd name="connsiteY11" fmla="*/ 2336800 h 5004290"/>
                  <a:gd name="connsiteX12" fmla="*/ 609601 w 4292601"/>
                  <a:gd name="connsiteY12" fmla="*/ 2032000 h 5004290"/>
                  <a:gd name="connsiteX13" fmla="*/ 2743201 w 4292601"/>
                  <a:gd name="connsiteY13" fmla="*/ 2032000 h 5004290"/>
                  <a:gd name="connsiteX14" fmla="*/ 3048001 w 4292601"/>
                  <a:gd name="connsiteY14" fmla="*/ 1727200 h 5004290"/>
                  <a:gd name="connsiteX15" fmla="*/ 3048001 w 4292601"/>
                  <a:gd name="connsiteY15" fmla="*/ 355600 h 5004290"/>
                  <a:gd name="connsiteX0" fmla="*/ 3048001 w 4292601"/>
                  <a:gd name="connsiteY0" fmla="*/ 355600 h 5004290"/>
                  <a:gd name="connsiteX1" fmla="*/ 3657601 w 4292601"/>
                  <a:gd name="connsiteY1" fmla="*/ 203200 h 5004290"/>
                  <a:gd name="connsiteX2" fmla="*/ 3733801 w 4292601"/>
                  <a:gd name="connsiteY2" fmla="*/ 203200 h 5004290"/>
                  <a:gd name="connsiteX3" fmla="*/ 4191001 w 4292601"/>
                  <a:gd name="connsiteY3" fmla="*/ 355600 h 5004290"/>
                  <a:gd name="connsiteX4" fmla="*/ 3733801 w 4292601"/>
                  <a:gd name="connsiteY4" fmla="*/ 508000 h 5004290"/>
                  <a:gd name="connsiteX5" fmla="*/ 3505201 w 4292601"/>
                  <a:gd name="connsiteY5" fmla="*/ 508000 h 5004290"/>
                  <a:gd name="connsiteX6" fmla="*/ 3048001 w 4292601"/>
                  <a:gd name="connsiteY6" fmla="*/ 355600 h 5004290"/>
                  <a:gd name="connsiteX7" fmla="*/ 3048001 w 4292601"/>
                  <a:gd name="connsiteY7" fmla="*/ 355600 h 5004290"/>
                  <a:gd name="connsiteX0" fmla="*/ 4191001 w 4292601"/>
                  <a:gd name="connsiteY0" fmla="*/ 355600 h 5004290"/>
                  <a:gd name="connsiteX1" fmla="*/ 3733801 w 4292601"/>
                  <a:gd name="connsiteY1" fmla="*/ 508000 h 5004290"/>
                  <a:gd name="connsiteX2" fmla="*/ 3505201 w 4292601"/>
                  <a:gd name="connsiteY2" fmla="*/ 508000 h 5004290"/>
                  <a:gd name="connsiteX3" fmla="*/ 3048001 w 4292601"/>
                  <a:gd name="connsiteY3" fmla="*/ 355600 h 5004290"/>
                  <a:gd name="connsiteX4" fmla="*/ 3505201 w 4292601"/>
                  <a:gd name="connsiteY4" fmla="*/ 203200 h 5004290"/>
                  <a:gd name="connsiteX5" fmla="*/ 3733801 w 4292601"/>
                  <a:gd name="connsiteY5" fmla="*/ 203200 h 5004290"/>
                  <a:gd name="connsiteX6" fmla="*/ 4191001 w 4292601"/>
                  <a:gd name="connsiteY6" fmla="*/ 355600 h 5004290"/>
                  <a:gd name="connsiteX7" fmla="*/ 4191002 w 4292601"/>
                  <a:gd name="connsiteY7" fmla="*/ 2641600 h 5004290"/>
                  <a:gd name="connsiteX8" fmla="*/ 3581401 w 4292601"/>
                  <a:gd name="connsiteY8" fmla="*/ 3175000 h 5004290"/>
                  <a:gd name="connsiteX9" fmla="*/ 1447801 w 4292601"/>
                  <a:gd name="connsiteY9" fmla="*/ 3175000 h 5004290"/>
                  <a:gd name="connsiteX10" fmla="*/ 1143002 w 4292601"/>
                  <a:gd name="connsiteY10" fmla="*/ 3403600 h 5004290"/>
                  <a:gd name="connsiteX11" fmla="*/ 1143001 w 4292601"/>
                  <a:gd name="connsiteY11" fmla="*/ 4860926 h 5004290"/>
                  <a:gd name="connsiteX12" fmla="*/ 653144 w 4292601"/>
                  <a:gd name="connsiteY12" fmla="*/ 5002336 h 5004290"/>
                  <a:gd name="connsiteX13" fmla="*/ 489858 w 4292601"/>
                  <a:gd name="connsiteY13" fmla="*/ 5002336 h 5004290"/>
                  <a:gd name="connsiteX14" fmla="*/ 1 w 4292601"/>
                  <a:gd name="connsiteY14" fmla="*/ 4860926 h 5004290"/>
                  <a:gd name="connsiteX15" fmla="*/ 1 w 4292601"/>
                  <a:gd name="connsiteY15" fmla="*/ 2336801 h 5004290"/>
                  <a:gd name="connsiteX16" fmla="*/ 609601 w 4292601"/>
                  <a:gd name="connsiteY16" fmla="*/ 2032000 h 5004290"/>
                  <a:gd name="connsiteX17" fmla="*/ 2743201 w 4292601"/>
                  <a:gd name="connsiteY17" fmla="*/ 2032000 h 5004290"/>
                  <a:gd name="connsiteX18" fmla="*/ 3048001 w 4292601"/>
                  <a:gd name="connsiteY18" fmla="*/ 1727200 h 5004290"/>
                  <a:gd name="connsiteX19" fmla="*/ 3048001 w 4292601"/>
                  <a:gd name="connsiteY19" fmla="*/ 355600 h 5004290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1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39624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1 w 4292601"/>
                  <a:gd name="connsiteY1" fmla="*/ 3067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1 w 4292601"/>
                  <a:gd name="connsiteY4" fmla="*/ 3067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292601"/>
                  <a:gd name="connsiteY0" fmla="*/ 154354 h 4803044"/>
                  <a:gd name="connsiteX1" fmla="*/ 3657603 w 4292601"/>
                  <a:gd name="connsiteY1" fmla="*/ 306754 h 4803044"/>
                  <a:gd name="connsiteX2" fmla="*/ 4191001 w 4292601"/>
                  <a:gd name="connsiteY2" fmla="*/ 154354 h 4803044"/>
                  <a:gd name="connsiteX3" fmla="*/ 4191001 w 4292601"/>
                  <a:gd name="connsiteY3" fmla="*/ 2440354 h 4803044"/>
                  <a:gd name="connsiteX4" fmla="*/ 3581401 w 4292601"/>
                  <a:gd name="connsiteY4" fmla="*/ 2973754 h 4803044"/>
                  <a:gd name="connsiteX5" fmla="*/ 1447801 w 4292601"/>
                  <a:gd name="connsiteY5" fmla="*/ 2973754 h 4803044"/>
                  <a:gd name="connsiteX6" fmla="*/ 1143001 w 4292601"/>
                  <a:gd name="connsiteY6" fmla="*/ 3202355 h 4803044"/>
                  <a:gd name="connsiteX7" fmla="*/ 1143001 w 4292601"/>
                  <a:gd name="connsiteY7" fmla="*/ 4659680 h 4803044"/>
                  <a:gd name="connsiteX8" fmla="*/ 653144 w 4292601"/>
                  <a:gd name="connsiteY8" fmla="*/ 4801090 h 4803044"/>
                  <a:gd name="connsiteX9" fmla="*/ 489858 w 4292601"/>
                  <a:gd name="connsiteY9" fmla="*/ 4801090 h 4803044"/>
                  <a:gd name="connsiteX10" fmla="*/ 1 w 4292601"/>
                  <a:gd name="connsiteY10" fmla="*/ 4659680 h 4803044"/>
                  <a:gd name="connsiteX11" fmla="*/ 1 w 4292601"/>
                  <a:gd name="connsiteY11" fmla="*/ 2135554 h 4803044"/>
                  <a:gd name="connsiteX12" fmla="*/ 609601 w 4292601"/>
                  <a:gd name="connsiteY12" fmla="*/ 1830754 h 4803044"/>
                  <a:gd name="connsiteX13" fmla="*/ 2743201 w 4292601"/>
                  <a:gd name="connsiteY13" fmla="*/ 1830754 h 4803044"/>
                  <a:gd name="connsiteX14" fmla="*/ 3048001 w 4292601"/>
                  <a:gd name="connsiteY14" fmla="*/ 1525954 h 4803044"/>
                  <a:gd name="connsiteX15" fmla="*/ 3048001 w 4292601"/>
                  <a:gd name="connsiteY15" fmla="*/ 154354 h 4803044"/>
                  <a:gd name="connsiteX0" fmla="*/ 3048001 w 4292601"/>
                  <a:gd name="connsiteY0" fmla="*/ 154354 h 4803044"/>
                  <a:gd name="connsiteX1" fmla="*/ 3657601 w 4292601"/>
                  <a:gd name="connsiteY1" fmla="*/ 1954 h 4803044"/>
                  <a:gd name="connsiteX2" fmla="*/ 3733801 w 4292601"/>
                  <a:gd name="connsiteY2" fmla="*/ 1954 h 4803044"/>
                  <a:gd name="connsiteX3" fmla="*/ 4191001 w 4292601"/>
                  <a:gd name="connsiteY3" fmla="*/ 154354 h 4803044"/>
                  <a:gd name="connsiteX4" fmla="*/ 3733803 w 4292601"/>
                  <a:gd name="connsiteY4" fmla="*/ 382954 h 4803044"/>
                  <a:gd name="connsiteX5" fmla="*/ 3505201 w 4292601"/>
                  <a:gd name="connsiteY5" fmla="*/ 306754 h 4803044"/>
                  <a:gd name="connsiteX6" fmla="*/ 3048001 w 4292601"/>
                  <a:gd name="connsiteY6" fmla="*/ 154354 h 4803044"/>
                  <a:gd name="connsiteX7" fmla="*/ 3048001 w 4292601"/>
                  <a:gd name="connsiteY7" fmla="*/ 154354 h 4803044"/>
                  <a:gd name="connsiteX0" fmla="*/ 4191001 w 4292601"/>
                  <a:gd name="connsiteY0" fmla="*/ 154354 h 4803044"/>
                  <a:gd name="connsiteX1" fmla="*/ 3733803 w 4292601"/>
                  <a:gd name="connsiteY1" fmla="*/ 459154 h 4803044"/>
                  <a:gd name="connsiteX2" fmla="*/ 3505201 w 4292601"/>
                  <a:gd name="connsiteY2" fmla="*/ 306754 h 4803044"/>
                  <a:gd name="connsiteX3" fmla="*/ 3048001 w 4292601"/>
                  <a:gd name="connsiteY3" fmla="*/ 154354 h 4803044"/>
                  <a:gd name="connsiteX4" fmla="*/ 3505201 w 4292601"/>
                  <a:gd name="connsiteY4" fmla="*/ 1954 h 4803044"/>
                  <a:gd name="connsiteX5" fmla="*/ 3733801 w 4292601"/>
                  <a:gd name="connsiteY5" fmla="*/ 1954 h 4803044"/>
                  <a:gd name="connsiteX6" fmla="*/ 4191003 w 4292601"/>
                  <a:gd name="connsiteY6" fmla="*/ 154354 h 4803044"/>
                  <a:gd name="connsiteX7" fmla="*/ 4191002 w 4292601"/>
                  <a:gd name="connsiteY7" fmla="*/ 2440354 h 4803044"/>
                  <a:gd name="connsiteX8" fmla="*/ 3581401 w 4292601"/>
                  <a:gd name="connsiteY8" fmla="*/ 2973754 h 4803044"/>
                  <a:gd name="connsiteX9" fmla="*/ 1447801 w 4292601"/>
                  <a:gd name="connsiteY9" fmla="*/ 2973754 h 4803044"/>
                  <a:gd name="connsiteX10" fmla="*/ 1143002 w 4292601"/>
                  <a:gd name="connsiteY10" fmla="*/ 3202354 h 4803044"/>
                  <a:gd name="connsiteX11" fmla="*/ 1143001 w 4292601"/>
                  <a:gd name="connsiteY11" fmla="*/ 4659680 h 4803044"/>
                  <a:gd name="connsiteX12" fmla="*/ 653144 w 4292601"/>
                  <a:gd name="connsiteY12" fmla="*/ 4801090 h 4803044"/>
                  <a:gd name="connsiteX13" fmla="*/ 489858 w 4292601"/>
                  <a:gd name="connsiteY13" fmla="*/ 4801090 h 4803044"/>
                  <a:gd name="connsiteX14" fmla="*/ 1 w 4292601"/>
                  <a:gd name="connsiteY14" fmla="*/ 4659680 h 4803044"/>
                  <a:gd name="connsiteX15" fmla="*/ 1 w 4292601"/>
                  <a:gd name="connsiteY15" fmla="*/ 2135555 h 4803044"/>
                  <a:gd name="connsiteX16" fmla="*/ 609601 w 4292601"/>
                  <a:gd name="connsiteY16" fmla="*/ 1830754 h 4803044"/>
                  <a:gd name="connsiteX17" fmla="*/ 2743201 w 4292601"/>
                  <a:gd name="connsiteY17" fmla="*/ 1830754 h 4803044"/>
                  <a:gd name="connsiteX18" fmla="*/ 3048001 w 4292601"/>
                  <a:gd name="connsiteY18" fmla="*/ 1525954 h 4803044"/>
                  <a:gd name="connsiteX19" fmla="*/ 3048001 w 4292601"/>
                  <a:gd name="connsiteY19" fmla="*/ 154354 h 4803044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6096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6858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5334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6858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657601 w 4381501"/>
                  <a:gd name="connsiteY1" fmla="*/ 228600 h 5029690"/>
                  <a:gd name="connsiteX2" fmla="*/ 3733801 w 4381501"/>
                  <a:gd name="connsiteY2" fmla="*/ 228600 h 5029690"/>
                  <a:gd name="connsiteX3" fmla="*/ 4191001 w 4381501"/>
                  <a:gd name="connsiteY3" fmla="*/ 381000 h 5029690"/>
                  <a:gd name="connsiteX4" fmla="*/ 3733803 w 4381501"/>
                  <a:gd name="connsiteY4" fmla="*/ 533400 h 5029690"/>
                  <a:gd name="connsiteX5" fmla="*/ 3505201 w 4381501"/>
                  <a:gd name="connsiteY5" fmla="*/ 533400 h 5029690"/>
                  <a:gd name="connsiteX6" fmla="*/ 3048001 w 4381501"/>
                  <a:gd name="connsiteY6" fmla="*/ 381000 h 5029690"/>
                  <a:gd name="connsiteX7" fmla="*/ 3048001 w 4381501"/>
                  <a:gd name="connsiteY7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733801 w 4381501"/>
                  <a:gd name="connsiteY1" fmla="*/ 228600 h 5029690"/>
                  <a:gd name="connsiteX2" fmla="*/ 4191001 w 4381501"/>
                  <a:gd name="connsiteY2" fmla="*/ 381000 h 5029690"/>
                  <a:gd name="connsiteX3" fmla="*/ 3733803 w 4381501"/>
                  <a:gd name="connsiteY3" fmla="*/ 533400 h 5029690"/>
                  <a:gd name="connsiteX4" fmla="*/ 3505201 w 4381501"/>
                  <a:gd name="connsiteY4" fmla="*/ 533400 h 5029690"/>
                  <a:gd name="connsiteX5" fmla="*/ 3048001 w 4381501"/>
                  <a:gd name="connsiteY5" fmla="*/ 381000 h 5029690"/>
                  <a:gd name="connsiteX6" fmla="*/ 3048001 w 4381501"/>
                  <a:gd name="connsiteY6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381501"/>
                  <a:gd name="connsiteY0" fmla="*/ 381000 h 5029690"/>
                  <a:gd name="connsiteX1" fmla="*/ 4191001 w 4381501"/>
                  <a:gd name="connsiteY1" fmla="*/ 381000 h 5029690"/>
                  <a:gd name="connsiteX2" fmla="*/ 4191001 w 4381501"/>
                  <a:gd name="connsiteY2" fmla="*/ 2667000 h 5029690"/>
                  <a:gd name="connsiteX3" fmla="*/ 3581401 w 4381501"/>
                  <a:gd name="connsiteY3" fmla="*/ 3200400 h 5029690"/>
                  <a:gd name="connsiteX4" fmla="*/ 1447801 w 4381501"/>
                  <a:gd name="connsiteY4" fmla="*/ 3200400 h 5029690"/>
                  <a:gd name="connsiteX5" fmla="*/ 1143001 w 4381501"/>
                  <a:gd name="connsiteY5" fmla="*/ 3429001 h 5029690"/>
                  <a:gd name="connsiteX6" fmla="*/ 1143001 w 4381501"/>
                  <a:gd name="connsiteY6" fmla="*/ 4886326 h 5029690"/>
                  <a:gd name="connsiteX7" fmla="*/ 653144 w 4381501"/>
                  <a:gd name="connsiteY7" fmla="*/ 5027736 h 5029690"/>
                  <a:gd name="connsiteX8" fmla="*/ 489858 w 4381501"/>
                  <a:gd name="connsiteY8" fmla="*/ 5027736 h 5029690"/>
                  <a:gd name="connsiteX9" fmla="*/ 1 w 4381501"/>
                  <a:gd name="connsiteY9" fmla="*/ 4886326 h 5029690"/>
                  <a:gd name="connsiteX10" fmla="*/ 1 w 4381501"/>
                  <a:gd name="connsiteY10" fmla="*/ 2362200 h 5029690"/>
                  <a:gd name="connsiteX11" fmla="*/ 609601 w 4381501"/>
                  <a:gd name="connsiteY11" fmla="*/ 2057400 h 5029690"/>
                  <a:gd name="connsiteX12" fmla="*/ 2743201 w 4381501"/>
                  <a:gd name="connsiteY12" fmla="*/ 2057400 h 5029690"/>
                  <a:gd name="connsiteX13" fmla="*/ 3048001 w 4381501"/>
                  <a:gd name="connsiteY13" fmla="*/ 1752600 h 5029690"/>
                  <a:gd name="connsiteX14" fmla="*/ 3048001 w 4381501"/>
                  <a:gd name="connsiteY14" fmla="*/ 381000 h 5029690"/>
                  <a:gd name="connsiteX0" fmla="*/ 3048001 w 4381501"/>
                  <a:gd name="connsiteY0" fmla="*/ 381000 h 5029690"/>
                  <a:gd name="connsiteX1" fmla="*/ 3733801 w 4381501"/>
                  <a:gd name="connsiteY1" fmla="*/ 228600 h 5029690"/>
                  <a:gd name="connsiteX2" fmla="*/ 4191001 w 4381501"/>
                  <a:gd name="connsiteY2" fmla="*/ 381000 h 5029690"/>
                  <a:gd name="connsiteX3" fmla="*/ 3733803 w 4381501"/>
                  <a:gd name="connsiteY3" fmla="*/ 533400 h 5029690"/>
                  <a:gd name="connsiteX4" fmla="*/ 3505201 w 4381501"/>
                  <a:gd name="connsiteY4" fmla="*/ 533400 h 5029690"/>
                  <a:gd name="connsiteX5" fmla="*/ 3048001 w 4381501"/>
                  <a:gd name="connsiteY5" fmla="*/ 381000 h 5029690"/>
                  <a:gd name="connsiteX6" fmla="*/ 3048001 w 4381501"/>
                  <a:gd name="connsiteY6" fmla="*/ 381000 h 5029690"/>
                  <a:gd name="connsiteX0" fmla="*/ 4191001 w 4381501"/>
                  <a:gd name="connsiteY0" fmla="*/ 381000 h 5029690"/>
                  <a:gd name="connsiteX1" fmla="*/ 3733803 w 4381501"/>
                  <a:gd name="connsiteY1" fmla="*/ 533400 h 5029690"/>
                  <a:gd name="connsiteX2" fmla="*/ 3505201 w 4381501"/>
                  <a:gd name="connsiteY2" fmla="*/ 533400 h 5029690"/>
                  <a:gd name="connsiteX3" fmla="*/ 3048001 w 4381501"/>
                  <a:gd name="connsiteY3" fmla="*/ 381000 h 5029690"/>
                  <a:gd name="connsiteX4" fmla="*/ 3505201 w 4381501"/>
                  <a:gd name="connsiteY4" fmla="*/ 228600 h 5029690"/>
                  <a:gd name="connsiteX5" fmla="*/ 3733801 w 4381501"/>
                  <a:gd name="connsiteY5" fmla="*/ 228600 h 5029690"/>
                  <a:gd name="connsiteX6" fmla="*/ 4191003 w 4381501"/>
                  <a:gd name="connsiteY6" fmla="*/ 381000 h 5029690"/>
                  <a:gd name="connsiteX7" fmla="*/ 4191002 w 4381501"/>
                  <a:gd name="connsiteY7" fmla="*/ 2667000 h 5029690"/>
                  <a:gd name="connsiteX8" fmla="*/ 3581401 w 4381501"/>
                  <a:gd name="connsiteY8" fmla="*/ 3200400 h 5029690"/>
                  <a:gd name="connsiteX9" fmla="*/ 1447801 w 4381501"/>
                  <a:gd name="connsiteY9" fmla="*/ 3200400 h 5029690"/>
                  <a:gd name="connsiteX10" fmla="*/ 1143002 w 4381501"/>
                  <a:gd name="connsiteY10" fmla="*/ 3429000 h 5029690"/>
                  <a:gd name="connsiteX11" fmla="*/ 1143001 w 4381501"/>
                  <a:gd name="connsiteY11" fmla="*/ 4886326 h 5029690"/>
                  <a:gd name="connsiteX12" fmla="*/ 653144 w 4381501"/>
                  <a:gd name="connsiteY12" fmla="*/ 5027736 h 5029690"/>
                  <a:gd name="connsiteX13" fmla="*/ 489858 w 4381501"/>
                  <a:gd name="connsiteY13" fmla="*/ 5027736 h 5029690"/>
                  <a:gd name="connsiteX14" fmla="*/ 1 w 4381501"/>
                  <a:gd name="connsiteY14" fmla="*/ 4886326 h 5029690"/>
                  <a:gd name="connsiteX15" fmla="*/ 1 w 4381501"/>
                  <a:gd name="connsiteY15" fmla="*/ 2362201 h 5029690"/>
                  <a:gd name="connsiteX16" fmla="*/ 609601 w 4381501"/>
                  <a:gd name="connsiteY16" fmla="*/ 2057400 h 5029690"/>
                  <a:gd name="connsiteX17" fmla="*/ 2743201 w 4381501"/>
                  <a:gd name="connsiteY17" fmla="*/ 2057400 h 5029690"/>
                  <a:gd name="connsiteX18" fmla="*/ 3048001 w 4381501"/>
                  <a:gd name="connsiteY18" fmla="*/ 1752600 h 5029690"/>
                  <a:gd name="connsiteX19" fmla="*/ 3048001 w 4381501"/>
                  <a:gd name="connsiteY19" fmla="*/ 381000 h 50296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292601"/>
                  <a:gd name="connsiteY0" fmla="*/ 406400 h 5055090"/>
                  <a:gd name="connsiteX1" fmla="*/ 3657603 w 4292601"/>
                  <a:gd name="connsiteY1" fmla="*/ 254000 h 5055090"/>
                  <a:gd name="connsiteX2" fmla="*/ 4191001 w 4292601"/>
                  <a:gd name="connsiteY2" fmla="*/ 406400 h 5055090"/>
                  <a:gd name="connsiteX3" fmla="*/ 4191001 w 4292601"/>
                  <a:gd name="connsiteY3" fmla="*/ 2692400 h 5055090"/>
                  <a:gd name="connsiteX4" fmla="*/ 3581401 w 4292601"/>
                  <a:gd name="connsiteY4" fmla="*/ 3225800 h 5055090"/>
                  <a:gd name="connsiteX5" fmla="*/ 1447801 w 4292601"/>
                  <a:gd name="connsiteY5" fmla="*/ 3225800 h 5055090"/>
                  <a:gd name="connsiteX6" fmla="*/ 1143001 w 4292601"/>
                  <a:gd name="connsiteY6" fmla="*/ 3454401 h 5055090"/>
                  <a:gd name="connsiteX7" fmla="*/ 1143001 w 4292601"/>
                  <a:gd name="connsiteY7" fmla="*/ 4911726 h 5055090"/>
                  <a:gd name="connsiteX8" fmla="*/ 653144 w 4292601"/>
                  <a:gd name="connsiteY8" fmla="*/ 5053136 h 5055090"/>
                  <a:gd name="connsiteX9" fmla="*/ 489858 w 4292601"/>
                  <a:gd name="connsiteY9" fmla="*/ 5053136 h 5055090"/>
                  <a:gd name="connsiteX10" fmla="*/ 1 w 4292601"/>
                  <a:gd name="connsiteY10" fmla="*/ 4911726 h 5055090"/>
                  <a:gd name="connsiteX11" fmla="*/ 1 w 4292601"/>
                  <a:gd name="connsiteY11" fmla="*/ 2387600 h 5055090"/>
                  <a:gd name="connsiteX12" fmla="*/ 609601 w 4292601"/>
                  <a:gd name="connsiteY12" fmla="*/ 2082800 h 5055090"/>
                  <a:gd name="connsiteX13" fmla="*/ 2743201 w 4292601"/>
                  <a:gd name="connsiteY13" fmla="*/ 2082800 h 5055090"/>
                  <a:gd name="connsiteX14" fmla="*/ 3048001 w 4292601"/>
                  <a:gd name="connsiteY14" fmla="*/ 1778000 h 5055090"/>
                  <a:gd name="connsiteX15" fmla="*/ 3048001 w 4292601"/>
                  <a:gd name="connsiteY15" fmla="*/ 406400 h 5055090"/>
                  <a:gd name="connsiteX0" fmla="*/ 3048001 w 4292601"/>
                  <a:gd name="connsiteY0" fmla="*/ 406400 h 5055090"/>
                  <a:gd name="connsiteX1" fmla="*/ 3733801 w 4292601"/>
                  <a:gd name="connsiteY1" fmla="*/ 254000 h 5055090"/>
                  <a:gd name="connsiteX2" fmla="*/ 4191001 w 4292601"/>
                  <a:gd name="connsiteY2" fmla="*/ 406400 h 5055090"/>
                  <a:gd name="connsiteX3" fmla="*/ 3733803 w 4292601"/>
                  <a:gd name="connsiteY3" fmla="*/ 558800 h 5055090"/>
                  <a:gd name="connsiteX4" fmla="*/ 3505201 w 4292601"/>
                  <a:gd name="connsiteY4" fmla="*/ 558800 h 5055090"/>
                  <a:gd name="connsiteX5" fmla="*/ 3048001 w 4292601"/>
                  <a:gd name="connsiteY5" fmla="*/ 406400 h 5055090"/>
                  <a:gd name="connsiteX6" fmla="*/ 3048001 w 4292601"/>
                  <a:gd name="connsiteY6" fmla="*/ 406400 h 5055090"/>
                  <a:gd name="connsiteX0" fmla="*/ 4191001 w 4292601"/>
                  <a:gd name="connsiteY0" fmla="*/ 406400 h 5055090"/>
                  <a:gd name="connsiteX1" fmla="*/ 3733803 w 4292601"/>
                  <a:gd name="connsiteY1" fmla="*/ 558800 h 5055090"/>
                  <a:gd name="connsiteX2" fmla="*/ 3505201 w 4292601"/>
                  <a:gd name="connsiteY2" fmla="*/ 558800 h 5055090"/>
                  <a:gd name="connsiteX3" fmla="*/ 3048001 w 4292601"/>
                  <a:gd name="connsiteY3" fmla="*/ 406400 h 5055090"/>
                  <a:gd name="connsiteX4" fmla="*/ 3505201 w 4292601"/>
                  <a:gd name="connsiteY4" fmla="*/ 254000 h 5055090"/>
                  <a:gd name="connsiteX5" fmla="*/ 3733801 w 4292601"/>
                  <a:gd name="connsiteY5" fmla="*/ 254000 h 5055090"/>
                  <a:gd name="connsiteX6" fmla="*/ 4191003 w 4292601"/>
                  <a:gd name="connsiteY6" fmla="*/ 406400 h 5055090"/>
                  <a:gd name="connsiteX7" fmla="*/ 4191002 w 4292601"/>
                  <a:gd name="connsiteY7" fmla="*/ 2692400 h 5055090"/>
                  <a:gd name="connsiteX8" fmla="*/ 3581401 w 4292601"/>
                  <a:gd name="connsiteY8" fmla="*/ 3225800 h 5055090"/>
                  <a:gd name="connsiteX9" fmla="*/ 1447801 w 4292601"/>
                  <a:gd name="connsiteY9" fmla="*/ 3225800 h 5055090"/>
                  <a:gd name="connsiteX10" fmla="*/ 1143002 w 4292601"/>
                  <a:gd name="connsiteY10" fmla="*/ 3454400 h 5055090"/>
                  <a:gd name="connsiteX11" fmla="*/ 1143001 w 4292601"/>
                  <a:gd name="connsiteY11" fmla="*/ 4911726 h 5055090"/>
                  <a:gd name="connsiteX12" fmla="*/ 653144 w 4292601"/>
                  <a:gd name="connsiteY12" fmla="*/ 5053136 h 5055090"/>
                  <a:gd name="connsiteX13" fmla="*/ 489858 w 4292601"/>
                  <a:gd name="connsiteY13" fmla="*/ 5053136 h 5055090"/>
                  <a:gd name="connsiteX14" fmla="*/ 1 w 4292601"/>
                  <a:gd name="connsiteY14" fmla="*/ 4911726 h 5055090"/>
                  <a:gd name="connsiteX15" fmla="*/ 1 w 4292601"/>
                  <a:gd name="connsiteY15" fmla="*/ 2387601 h 5055090"/>
                  <a:gd name="connsiteX16" fmla="*/ 609601 w 4292601"/>
                  <a:gd name="connsiteY16" fmla="*/ 2082800 h 5055090"/>
                  <a:gd name="connsiteX17" fmla="*/ 2743201 w 4292601"/>
                  <a:gd name="connsiteY17" fmla="*/ 2082800 h 5055090"/>
                  <a:gd name="connsiteX18" fmla="*/ 3048001 w 4292601"/>
                  <a:gd name="connsiteY18" fmla="*/ 1778000 h 5055090"/>
                  <a:gd name="connsiteX19" fmla="*/ 3048001 w 4292601"/>
                  <a:gd name="connsiteY19" fmla="*/ 406400 h 5055090"/>
                  <a:gd name="connsiteX0" fmla="*/ 3048001 w 4361414"/>
                  <a:gd name="connsiteY0" fmla="*/ 406400 h 5055090"/>
                  <a:gd name="connsiteX1" fmla="*/ 3657603 w 4361414"/>
                  <a:gd name="connsiteY1" fmla="*/ 254000 h 5055090"/>
                  <a:gd name="connsiteX2" fmla="*/ 4191001 w 4361414"/>
                  <a:gd name="connsiteY2" fmla="*/ 406400 h 5055090"/>
                  <a:gd name="connsiteX3" fmla="*/ 4191001 w 4361414"/>
                  <a:gd name="connsiteY3" fmla="*/ 2692400 h 5055090"/>
                  <a:gd name="connsiteX4" fmla="*/ 3581401 w 4361414"/>
                  <a:gd name="connsiteY4" fmla="*/ 3225800 h 5055090"/>
                  <a:gd name="connsiteX5" fmla="*/ 1447801 w 4361414"/>
                  <a:gd name="connsiteY5" fmla="*/ 3225800 h 5055090"/>
                  <a:gd name="connsiteX6" fmla="*/ 1143001 w 4361414"/>
                  <a:gd name="connsiteY6" fmla="*/ 3454401 h 5055090"/>
                  <a:gd name="connsiteX7" fmla="*/ 1143001 w 4361414"/>
                  <a:gd name="connsiteY7" fmla="*/ 4911726 h 5055090"/>
                  <a:gd name="connsiteX8" fmla="*/ 653144 w 4361414"/>
                  <a:gd name="connsiteY8" fmla="*/ 5053136 h 5055090"/>
                  <a:gd name="connsiteX9" fmla="*/ 489858 w 4361414"/>
                  <a:gd name="connsiteY9" fmla="*/ 5053136 h 5055090"/>
                  <a:gd name="connsiteX10" fmla="*/ 1 w 4361414"/>
                  <a:gd name="connsiteY10" fmla="*/ 4911726 h 5055090"/>
                  <a:gd name="connsiteX11" fmla="*/ 1 w 4361414"/>
                  <a:gd name="connsiteY11" fmla="*/ 2387600 h 5055090"/>
                  <a:gd name="connsiteX12" fmla="*/ 609601 w 4361414"/>
                  <a:gd name="connsiteY12" fmla="*/ 2082800 h 5055090"/>
                  <a:gd name="connsiteX13" fmla="*/ 2743201 w 4361414"/>
                  <a:gd name="connsiteY13" fmla="*/ 2082800 h 5055090"/>
                  <a:gd name="connsiteX14" fmla="*/ 3048001 w 4361414"/>
                  <a:gd name="connsiteY14" fmla="*/ 1778000 h 5055090"/>
                  <a:gd name="connsiteX15" fmla="*/ 3048001 w 4361414"/>
                  <a:gd name="connsiteY15" fmla="*/ 406400 h 5055090"/>
                  <a:gd name="connsiteX0" fmla="*/ 3048001 w 4361414"/>
                  <a:gd name="connsiteY0" fmla="*/ 406400 h 5055090"/>
                  <a:gd name="connsiteX1" fmla="*/ 3733801 w 4361414"/>
                  <a:gd name="connsiteY1" fmla="*/ 254000 h 5055090"/>
                  <a:gd name="connsiteX2" fmla="*/ 4191001 w 4361414"/>
                  <a:gd name="connsiteY2" fmla="*/ 406400 h 5055090"/>
                  <a:gd name="connsiteX3" fmla="*/ 3733803 w 4361414"/>
                  <a:gd name="connsiteY3" fmla="*/ 558800 h 5055090"/>
                  <a:gd name="connsiteX4" fmla="*/ 3505201 w 4361414"/>
                  <a:gd name="connsiteY4" fmla="*/ 558800 h 5055090"/>
                  <a:gd name="connsiteX5" fmla="*/ 3048001 w 4361414"/>
                  <a:gd name="connsiteY5" fmla="*/ 406400 h 5055090"/>
                  <a:gd name="connsiteX6" fmla="*/ 3048001 w 4361414"/>
                  <a:gd name="connsiteY6" fmla="*/ 406400 h 5055090"/>
                  <a:gd name="connsiteX0" fmla="*/ 4191001 w 4361414"/>
                  <a:gd name="connsiteY0" fmla="*/ 406400 h 5055090"/>
                  <a:gd name="connsiteX1" fmla="*/ 3733803 w 4361414"/>
                  <a:gd name="connsiteY1" fmla="*/ 558800 h 5055090"/>
                  <a:gd name="connsiteX2" fmla="*/ 3505201 w 4361414"/>
                  <a:gd name="connsiteY2" fmla="*/ 558800 h 5055090"/>
                  <a:gd name="connsiteX3" fmla="*/ 3048001 w 4361414"/>
                  <a:gd name="connsiteY3" fmla="*/ 406400 h 5055090"/>
                  <a:gd name="connsiteX4" fmla="*/ 3505201 w 4361414"/>
                  <a:gd name="connsiteY4" fmla="*/ 254000 h 5055090"/>
                  <a:gd name="connsiteX5" fmla="*/ 3733801 w 4361414"/>
                  <a:gd name="connsiteY5" fmla="*/ 254000 h 5055090"/>
                  <a:gd name="connsiteX6" fmla="*/ 4343404 w 4361414"/>
                  <a:gd name="connsiteY6" fmla="*/ 406400 h 5055090"/>
                  <a:gd name="connsiteX7" fmla="*/ 4191002 w 4361414"/>
                  <a:gd name="connsiteY7" fmla="*/ 2692400 h 5055090"/>
                  <a:gd name="connsiteX8" fmla="*/ 3581401 w 4361414"/>
                  <a:gd name="connsiteY8" fmla="*/ 3225800 h 5055090"/>
                  <a:gd name="connsiteX9" fmla="*/ 1447801 w 4361414"/>
                  <a:gd name="connsiteY9" fmla="*/ 3225800 h 5055090"/>
                  <a:gd name="connsiteX10" fmla="*/ 1143002 w 4361414"/>
                  <a:gd name="connsiteY10" fmla="*/ 3454400 h 5055090"/>
                  <a:gd name="connsiteX11" fmla="*/ 1143001 w 4361414"/>
                  <a:gd name="connsiteY11" fmla="*/ 4911726 h 5055090"/>
                  <a:gd name="connsiteX12" fmla="*/ 653144 w 4361414"/>
                  <a:gd name="connsiteY12" fmla="*/ 5053136 h 5055090"/>
                  <a:gd name="connsiteX13" fmla="*/ 489858 w 4361414"/>
                  <a:gd name="connsiteY13" fmla="*/ 5053136 h 5055090"/>
                  <a:gd name="connsiteX14" fmla="*/ 1 w 4361414"/>
                  <a:gd name="connsiteY14" fmla="*/ 4911726 h 5055090"/>
                  <a:gd name="connsiteX15" fmla="*/ 1 w 4361414"/>
                  <a:gd name="connsiteY15" fmla="*/ 2387601 h 5055090"/>
                  <a:gd name="connsiteX16" fmla="*/ 609601 w 4361414"/>
                  <a:gd name="connsiteY16" fmla="*/ 2082800 h 5055090"/>
                  <a:gd name="connsiteX17" fmla="*/ 2743201 w 4361414"/>
                  <a:gd name="connsiteY17" fmla="*/ 2082800 h 5055090"/>
                  <a:gd name="connsiteX18" fmla="*/ 3048001 w 4361414"/>
                  <a:gd name="connsiteY18" fmla="*/ 1778000 h 5055090"/>
                  <a:gd name="connsiteX19" fmla="*/ 3048001 w 4361414"/>
                  <a:gd name="connsiteY19" fmla="*/ 406400 h 5055090"/>
                  <a:gd name="connsiteX0" fmla="*/ 3048001 w 4361414"/>
                  <a:gd name="connsiteY0" fmla="*/ 406400 h 5055090"/>
                  <a:gd name="connsiteX1" fmla="*/ 3657603 w 4361414"/>
                  <a:gd name="connsiteY1" fmla="*/ 254000 h 5055090"/>
                  <a:gd name="connsiteX2" fmla="*/ 4191001 w 4361414"/>
                  <a:gd name="connsiteY2" fmla="*/ 406400 h 5055090"/>
                  <a:gd name="connsiteX3" fmla="*/ 4191001 w 4361414"/>
                  <a:gd name="connsiteY3" fmla="*/ 2692400 h 5055090"/>
                  <a:gd name="connsiteX4" fmla="*/ 3581401 w 4361414"/>
                  <a:gd name="connsiteY4" fmla="*/ 3225800 h 5055090"/>
                  <a:gd name="connsiteX5" fmla="*/ 1447801 w 4361414"/>
                  <a:gd name="connsiteY5" fmla="*/ 3225800 h 5055090"/>
                  <a:gd name="connsiteX6" fmla="*/ 1143001 w 4361414"/>
                  <a:gd name="connsiteY6" fmla="*/ 3454401 h 5055090"/>
                  <a:gd name="connsiteX7" fmla="*/ 1143001 w 4361414"/>
                  <a:gd name="connsiteY7" fmla="*/ 4911726 h 5055090"/>
                  <a:gd name="connsiteX8" fmla="*/ 653144 w 4361414"/>
                  <a:gd name="connsiteY8" fmla="*/ 5053136 h 5055090"/>
                  <a:gd name="connsiteX9" fmla="*/ 489858 w 4361414"/>
                  <a:gd name="connsiteY9" fmla="*/ 5053136 h 5055090"/>
                  <a:gd name="connsiteX10" fmla="*/ 1 w 4361414"/>
                  <a:gd name="connsiteY10" fmla="*/ 4911726 h 5055090"/>
                  <a:gd name="connsiteX11" fmla="*/ 1 w 4361414"/>
                  <a:gd name="connsiteY11" fmla="*/ 2387600 h 5055090"/>
                  <a:gd name="connsiteX12" fmla="*/ 609601 w 4361414"/>
                  <a:gd name="connsiteY12" fmla="*/ 2082800 h 5055090"/>
                  <a:gd name="connsiteX13" fmla="*/ 2743201 w 4361414"/>
                  <a:gd name="connsiteY13" fmla="*/ 2082800 h 5055090"/>
                  <a:gd name="connsiteX14" fmla="*/ 3048001 w 4361414"/>
                  <a:gd name="connsiteY14" fmla="*/ 1778000 h 5055090"/>
                  <a:gd name="connsiteX15" fmla="*/ 3048001 w 4361414"/>
                  <a:gd name="connsiteY15" fmla="*/ 406400 h 5055090"/>
                  <a:gd name="connsiteX0" fmla="*/ 3048001 w 4361414"/>
                  <a:gd name="connsiteY0" fmla="*/ 406400 h 5055090"/>
                  <a:gd name="connsiteX1" fmla="*/ 3733801 w 4361414"/>
                  <a:gd name="connsiteY1" fmla="*/ 254000 h 5055090"/>
                  <a:gd name="connsiteX2" fmla="*/ 4191001 w 4361414"/>
                  <a:gd name="connsiteY2" fmla="*/ 406400 h 5055090"/>
                  <a:gd name="connsiteX3" fmla="*/ 3733803 w 4361414"/>
                  <a:gd name="connsiteY3" fmla="*/ 558800 h 5055090"/>
                  <a:gd name="connsiteX4" fmla="*/ 3505201 w 4361414"/>
                  <a:gd name="connsiteY4" fmla="*/ 558800 h 5055090"/>
                  <a:gd name="connsiteX5" fmla="*/ 3048001 w 4361414"/>
                  <a:gd name="connsiteY5" fmla="*/ 406400 h 5055090"/>
                  <a:gd name="connsiteX6" fmla="*/ 3048001 w 4361414"/>
                  <a:gd name="connsiteY6" fmla="*/ 406400 h 5055090"/>
                  <a:gd name="connsiteX0" fmla="*/ 4191001 w 4361414"/>
                  <a:gd name="connsiteY0" fmla="*/ 406400 h 5055090"/>
                  <a:gd name="connsiteX1" fmla="*/ 3733803 w 4361414"/>
                  <a:gd name="connsiteY1" fmla="*/ 558800 h 5055090"/>
                  <a:gd name="connsiteX2" fmla="*/ 3505201 w 4361414"/>
                  <a:gd name="connsiteY2" fmla="*/ 558800 h 5055090"/>
                  <a:gd name="connsiteX3" fmla="*/ 3048001 w 4361414"/>
                  <a:gd name="connsiteY3" fmla="*/ 406400 h 5055090"/>
                  <a:gd name="connsiteX4" fmla="*/ 3505201 w 4361414"/>
                  <a:gd name="connsiteY4" fmla="*/ 254000 h 5055090"/>
                  <a:gd name="connsiteX5" fmla="*/ 3733801 w 4361414"/>
                  <a:gd name="connsiteY5" fmla="*/ 254000 h 5055090"/>
                  <a:gd name="connsiteX6" fmla="*/ 4343404 w 4361414"/>
                  <a:gd name="connsiteY6" fmla="*/ 406400 h 5055090"/>
                  <a:gd name="connsiteX7" fmla="*/ 4191002 w 4361414"/>
                  <a:gd name="connsiteY7" fmla="*/ 2692400 h 5055090"/>
                  <a:gd name="connsiteX8" fmla="*/ 3581401 w 4361414"/>
                  <a:gd name="connsiteY8" fmla="*/ 3225800 h 5055090"/>
                  <a:gd name="connsiteX9" fmla="*/ 1447801 w 4361414"/>
                  <a:gd name="connsiteY9" fmla="*/ 3225800 h 5055090"/>
                  <a:gd name="connsiteX10" fmla="*/ 1143002 w 4361414"/>
                  <a:gd name="connsiteY10" fmla="*/ 3454400 h 5055090"/>
                  <a:gd name="connsiteX11" fmla="*/ 1143001 w 4361414"/>
                  <a:gd name="connsiteY11" fmla="*/ 4911726 h 5055090"/>
                  <a:gd name="connsiteX12" fmla="*/ 653144 w 4361414"/>
                  <a:gd name="connsiteY12" fmla="*/ 5053136 h 5055090"/>
                  <a:gd name="connsiteX13" fmla="*/ 489858 w 4361414"/>
                  <a:gd name="connsiteY13" fmla="*/ 5053136 h 5055090"/>
                  <a:gd name="connsiteX14" fmla="*/ 1 w 4361414"/>
                  <a:gd name="connsiteY14" fmla="*/ 4911726 h 5055090"/>
                  <a:gd name="connsiteX15" fmla="*/ 1 w 4361414"/>
                  <a:gd name="connsiteY15" fmla="*/ 2387601 h 5055090"/>
                  <a:gd name="connsiteX16" fmla="*/ 609601 w 4361414"/>
                  <a:gd name="connsiteY16" fmla="*/ 2082800 h 5055090"/>
                  <a:gd name="connsiteX17" fmla="*/ 2743201 w 4361414"/>
                  <a:gd name="connsiteY17" fmla="*/ 2082800 h 5055090"/>
                  <a:gd name="connsiteX18" fmla="*/ 3048001 w 4361414"/>
                  <a:gd name="connsiteY18" fmla="*/ 1778000 h 5055090"/>
                  <a:gd name="connsiteX19" fmla="*/ 3048001 w 4361414"/>
                  <a:gd name="connsiteY19" fmla="*/ 406400 h 5055090"/>
                  <a:gd name="connsiteX0" fmla="*/ 3048001 w 4361414"/>
                  <a:gd name="connsiteY0" fmla="*/ 161925 h 4810615"/>
                  <a:gd name="connsiteX1" fmla="*/ 3657603 w 4361414"/>
                  <a:gd name="connsiteY1" fmla="*/ 9525 h 4810615"/>
                  <a:gd name="connsiteX2" fmla="*/ 4191001 w 4361414"/>
                  <a:gd name="connsiteY2" fmla="*/ 161925 h 4810615"/>
                  <a:gd name="connsiteX3" fmla="*/ 4191001 w 4361414"/>
                  <a:gd name="connsiteY3" fmla="*/ 2447925 h 4810615"/>
                  <a:gd name="connsiteX4" fmla="*/ 3581401 w 4361414"/>
                  <a:gd name="connsiteY4" fmla="*/ 2981325 h 4810615"/>
                  <a:gd name="connsiteX5" fmla="*/ 1447801 w 4361414"/>
                  <a:gd name="connsiteY5" fmla="*/ 2981325 h 4810615"/>
                  <a:gd name="connsiteX6" fmla="*/ 1143001 w 4361414"/>
                  <a:gd name="connsiteY6" fmla="*/ 3209926 h 4810615"/>
                  <a:gd name="connsiteX7" fmla="*/ 1143001 w 4361414"/>
                  <a:gd name="connsiteY7" fmla="*/ 4667251 h 4810615"/>
                  <a:gd name="connsiteX8" fmla="*/ 653144 w 4361414"/>
                  <a:gd name="connsiteY8" fmla="*/ 4808661 h 4810615"/>
                  <a:gd name="connsiteX9" fmla="*/ 489858 w 4361414"/>
                  <a:gd name="connsiteY9" fmla="*/ 4808661 h 4810615"/>
                  <a:gd name="connsiteX10" fmla="*/ 1 w 4361414"/>
                  <a:gd name="connsiteY10" fmla="*/ 4667251 h 4810615"/>
                  <a:gd name="connsiteX11" fmla="*/ 1 w 4361414"/>
                  <a:gd name="connsiteY11" fmla="*/ 2143125 h 4810615"/>
                  <a:gd name="connsiteX12" fmla="*/ 609601 w 4361414"/>
                  <a:gd name="connsiteY12" fmla="*/ 1838325 h 4810615"/>
                  <a:gd name="connsiteX13" fmla="*/ 2743201 w 4361414"/>
                  <a:gd name="connsiteY13" fmla="*/ 1838325 h 4810615"/>
                  <a:gd name="connsiteX14" fmla="*/ 3048001 w 4361414"/>
                  <a:gd name="connsiteY14" fmla="*/ 1533525 h 4810615"/>
                  <a:gd name="connsiteX15" fmla="*/ 3048001 w 4361414"/>
                  <a:gd name="connsiteY15" fmla="*/ 161925 h 4810615"/>
                  <a:gd name="connsiteX0" fmla="*/ 3048001 w 4361414"/>
                  <a:gd name="connsiteY0" fmla="*/ 161925 h 4810615"/>
                  <a:gd name="connsiteX1" fmla="*/ 3733801 w 4361414"/>
                  <a:gd name="connsiteY1" fmla="*/ 9525 h 4810615"/>
                  <a:gd name="connsiteX2" fmla="*/ 4191001 w 4361414"/>
                  <a:gd name="connsiteY2" fmla="*/ 161925 h 4810615"/>
                  <a:gd name="connsiteX3" fmla="*/ 3733803 w 4361414"/>
                  <a:gd name="connsiteY3" fmla="*/ 314325 h 4810615"/>
                  <a:gd name="connsiteX4" fmla="*/ 3505201 w 4361414"/>
                  <a:gd name="connsiteY4" fmla="*/ 314325 h 4810615"/>
                  <a:gd name="connsiteX5" fmla="*/ 3048001 w 4361414"/>
                  <a:gd name="connsiteY5" fmla="*/ 161925 h 4810615"/>
                  <a:gd name="connsiteX6" fmla="*/ 3048001 w 4361414"/>
                  <a:gd name="connsiteY6" fmla="*/ 161925 h 4810615"/>
                  <a:gd name="connsiteX0" fmla="*/ 4191001 w 4361414"/>
                  <a:gd name="connsiteY0" fmla="*/ 161925 h 4810615"/>
                  <a:gd name="connsiteX1" fmla="*/ 3733803 w 4361414"/>
                  <a:gd name="connsiteY1" fmla="*/ 314325 h 4810615"/>
                  <a:gd name="connsiteX2" fmla="*/ 3505201 w 4361414"/>
                  <a:gd name="connsiteY2" fmla="*/ 314325 h 4810615"/>
                  <a:gd name="connsiteX3" fmla="*/ 3048001 w 4361414"/>
                  <a:gd name="connsiteY3" fmla="*/ 161925 h 4810615"/>
                  <a:gd name="connsiteX4" fmla="*/ 3505201 w 4361414"/>
                  <a:gd name="connsiteY4" fmla="*/ 9525 h 4810615"/>
                  <a:gd name="connsiteX5" fmla="*/ 3733801 w 4361414"/>
                  <a:gd name="connsiteY5" fmla="*/ 9525 h 4810615"/>
                  <a:gd name="connsiteX6" fmla="*/ 4343404 w 4361414"/>
                  <a:gd name="connsiteY6" fmla="*/ 161925 h 4810615"/>
                  <a:gd name="connsiteX7" fmla="*/ 4191002 w 4361414"/>
                  <a:gd name="connsiteY7" fmla="*/ 2447925 h 4810615"/>
                  <a:gd name="connsiteX8" fmla="*/ 3581401 w 4361414"/>
                  <a:gd name="connsiteY8" fmla="*/ 2981325 h 4810615"/>
                  <a:gd name="connsiteX9" fmla="*/ 1447801 w 4361414"/>
                  <a:gd name="connsiteY9" fmla="*/ 2981325 h 4810615"/>
                  <a:gd name="connsiteX10" fmla="*/ 1143002 w 4361414"/>
                  <a:gd name="connsiteY10" fmla="*/ 3209925 h 4810615"/>
                  <a:gd name="connsiteX11" fmla="*/ 1143001 w 4361414"/>
                  <a:gd name="connsiteY11" fmla="*/ 4667251 h 4810615"/>
                  <a:gd name="connsiteX12" fmla="*/ 653144 w 4361414"/>
                  <a:gd name="connsiteY12" fmla="*/ 4808661 h 4810615"/>
                  <a:gd name="connsiteX13" fmla="*/ 489858 w 4361414"/>
                  <a:gd name="connsiteY13" fmla="*/ 4808661 h 4810615"/>
                  <a:gd name="connsiteX14" fmla="*/ 1 w 4361414"/>
                  <a:gd name="connsiteY14" fmla="*/ 4667251 h 4810615"/>
                  <a:gd name="connsiteX15" fmla="*/ 1 w 4361414"/>
                  <a:gd name="connsiteY15" fmla="*/ 2143126 h 4810615"/>
                  <a:gd name="connsiteX16" fmla="*/ 609601 w 4361414"/>
                  <a:gd name="connsiteY16" fmla="*/ 1838325 h 4810615"/>
                  <a:gd name="connsiteX17" fmla="*/ 2743201 w 4361414"/>
                  <a:gd name="connsiteY17" fmla="*/ 1838325 h 4810615"/>
                  <a:gd name="connsiteX18" fmla="*/ 3048001 w 4361414"/>
                  <a:gd name="connsiteY18" fmla="*/ 1533525 h 4810615"/>
                  <a:gd name="connsiteX19" fmla="*/ 3048001 w 4361414"/>
                  <a:gd name="connsiteY19" fmla="*/ 161925 h 4810615"/>
                  <a:gd name="connsiteX0" fmla="*/ 3048001 w 4361414"/>
                  <a:gd name="connsiteY0" fmla="*/ 161925 h 4810615"/>
                  <a:gd name="connsiteX1" fmla="*/ 3657603 w 4361414"/>
                  <a:gd name="connsiteY1" fmla="*/ 9525 h 4810615"/>
                  <a:gd name="connsiteX2" fmla="*/ 4191001 w 4361414"/>
                  <a:gd name="connsiteY2" fmla="*/ 161925 h 4810615"/>
                  <a:gd name="connsiteX3" fmla="*/ 4191001 w 4361414"/>
                  <a:gd name="connsiteY3" fmla="*/ 2447925 h 4810615"/>
                  <a:gd name="connsiteX4" fmla="*/ 3581401 w 4361414"/>
                  <a:gd name="connsiteY4" fmla="*/ 2981325 h 4810615"/>
                  <a:gd name="connsiteX5" fmla="*/ 1447801 w 4361414"/>
                  <a:gd name="connsiteY5" fmla="*/ 2981325 h 4810615"/>
                  <a:gd name="connsiteX6" fmla="*/ 1143001 w 4361414"/>
                  <a:gd name="connsiteY6" fmla="*/ 3209926 h 4810615"/>
                  <a:gd name="connsiteX7" fmla="*/ 1143001 w 4361414"/>
                  <a:gd name="connsiteY7" fmla="*/ 4667251 h 4810615"/>
                  <a:gd name="connsiteX8" fmla="*/ 653144 w 4361414"/>
                  <a:gd name="connsiteY8" fmla="*/ 4808661 h 4810615"/>
                  <a:gd name="connsiteX9" fmla="*/ 489858 w 4361414"/>
                  <a:gd name="connsiteY9" fmla="*/ 4808661 h 4810615"/>
                  <a:gd name="connsiteX10" fmla="*/ 1 w 4361414"/>
                  <a:gd name="connsiteY10" fmla="*/ 4667251 h 4810615"/>
                  <a:gd name="connsiteX11" fmla="*/ 1 w 4361414"/>
                  <a:gd name="connsiteY11" fmla="*/ 2143125 h 4810615"/>
                  <a:gd name="connsiteX12" fmla="*/ 609601 w 4361414"/>
                  <a:gd name="connsiteY12" fmla="*/ 1838325 h 4810615"/>
                  <a:gd name="connsiteX13" fmla="*/ 2743201 w 4361414"/>
                  <a:gd name="connsiteY13" fmla="*/ 1838325 h 4810615"/>
                  <a:gd name="connsiteX14" fmla="*/ 3048001 w 4361414"/>
                  <a:gd name="connsiteY14" fmla="*/ 1533525 h 4810615"/>
                  <a:gd name="connsiteX15" fmla="*/ 3048001 w 4361414"/>
                  <a:gd name="connsiteY15" fmla="*/ 161925 h 4810615"/>
                  <a:gd name="connsiteX0" fmla="*/ 3048001 w 4361414"/>
                  <a:gd name="connsiteY0" fmla="*/ 161925 h 4810615"/>
                  <a:gd name="connsiteX1" fmla="*/ 3733801 w 4361414"/>
                  <a:gd name="connsiteY1" fmla="*/ 9525 h 4810615"/>
                  <a:gd name="connsiteX2" fmla="*/ 4191001 w 4361414"/>
                  <a:gd name="connsiteY2" fmla="*/ 161925 h 4810615"/>
                  <a:gd name="connsiteX3" fmla="*/ 3733803 w 4361414"/>
                  <a:gd name="connsiteY3" fmla="*/ 314325 h 4810615"/>
                  <a:gd name="connsiteX4" fmla="*/ 3505201 w 4361414"/>
                  <a:gd name="connsiteY4" fmla="*/ 314325 h 4810615"/>
                  <a:gd name="connsiteX5" fmla="*/ 3048001 w 4361414"/>
                  <a:gd name="connsiteY5" fmla="*/ 161925 h 4810615"/>
                  <a:gd name="connsiteX6" fmla="*/ 3048001 w 4361414"/>
                  <a:gd name="connsiteY6" fmla="*/ 161925 h 4810615"/>
                  <a:gd name="connsiteX0" fmla="*/ 4191001 w 4361414"/>
                  <a:gd name="connsiteY0" fmla="*/ 161925 h 4810615"/>
                  <a:gd name="connsiteX1" fmla="*/ 3733803 w 4361414"/>
                  <a:gd name="connsiteY1" fmla="*/ 314325 h 4810615"/>
                  <a:gd name="connsiteX2" fmla="*/ 3505201 w 4361414"/>
                  <a:gd name="connsiteY2" fmla="*/ 314325 h 4810615"/>
                  <a:gd name="connsiteX3" fmla="*/ 3048001 w 4361414"/>
                  <a:gd name="connsiteY3" fmla="*/ 161925 h 4810615"/>
                  <a:gd name="connsiteX4" fmla="*/ 3505201 w 4361414"/>
                  <a:gd name="connsiteY4" fmla="*/ 9525 h 4810615"/>
                  <a:gd name="connsiteX5" fmla="*/ 3733801 w 4361414"/>
                  <a:gd name="connsiteY5" fmla="*/ 9525 h 4810615"/>
                  <a:gd name="connsiteX6" fmla="*/ 4343404 w 4361414"/>
                  <a:gd name="connsiteY6" fmla="*/ 161925 h 4810615"/>
                  <a:gd name="connsiteX7" fmla="*/ 4191002 w 4361414"/>
                  <a:gd name="connsiteY7" fmla="*/ 2447925 h 4810615"/>
                  <a:gd name="connsiteX8" fmla="*/ 3581401 w 4361414"/>
                  <a:gd name="connsiteY8" fmla="*/ 2981325 h 4810615"/>
                  <a:gd name="connsiteX9" fmla="*/ 1447801 w 4361414"/>
                  <a:gd name="connsiteY9" fmla="*/ 2981325 h 4810615"/>
                  <a:gd name="connsiteX10" fmla="*/ 1143002 w 4361414"/>
                  <a:gd name="connsiteY10" fmla="*/ 3209925 h 4810615"/>
                  <a:gd name="connsiteX11" fmla="*/ 1143001 w 4361414"/>
                  <a:gd name="connsiteY11" fmla="*/ 4667251 h 4810615"/>
                  <a:gd name="connsiteX12" fmla="*/ 653144 w 4361414"/>
                  <a:gd name="connsiteY12" fmla="*/ 4808661 h 4810615"/>
                  <a:gd name="connsiteX13" fmla="*/ 489858 w 4361414"/>
                  <a:gd name="connsiteY13" fmla="*/ 4808661 h 4810615"/>
                  <a:gd name="connsiteX14" fmla="*/ 1 w 4361414"/>
                  <a:gd name="connsiteY14" fmla="*/ 4667251 h 4810615"/>
                  <a:gd name="connsiteX15" fmla="*/ 1 w 4361414"/>
                  <a:gd name="connsiteY15" fmla="*/ 2143126 h 4810615"/>
                  <a:gd name="connsiteX16" fmla="*/ 609601 w 4361414"/>
                  <a:gd name="connsiteY16" fmla="*/ 1838325 h 4810615"/>
                  <a:gd name="connsiteX17" fmla="*/ 2743201 w 4361414"/>
                  <a:gd name="connsiteY17" fmla="*/ 1838325 h 4810615"/>
                  <a:gd name="connsiteX18" fmla="*/ 3048001 w 4361414"/>
                  <a:gd name="connsiteY18" fmla="*/ 1533525 h 4810615"/>
                  <a:gd name="connsiteX19" fmla="*/ 3048001 w 4361414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191002 w 4292601"/>
                  <a:gd name="connsiteY7" fmla="*/ 2447925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291014 w 4292601"/>
                  <a:gd name="connsiteY7" fmla="*/ 2438400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2601"/>
                  <a:gd name="connsiteY0" fmla="*/ 161925 h 4810615"/>
                  <a:gd name="connsiteX1" fmla="*/ 3657603 w 4292601"/>
                  <a:gd name="connsiteY1" fmla="*/ 9525 h 4810615"/>
                  <a:gd name="connsiteX2" fmla="*/ 4191001 w 4292601"/>
                  <a:gd name="connsiteY2" fmla="*/ 161925 h 4810615"/>
                  <a:gd name="connsiteX3" fmla="*/ 4191001 w 4292601"/>
                  <a:gd name="connsiteY3" fmla="*/ 2447925 h 4810615"/>
                  <a:gd name="connsiteX4" fmla="*/ 3581401 w 4292601"/>
                  <a:gd name="connsiteY4" fmla="*/ 2981325 h 4810615"/>
                  <a:gd name="connsiteX5" fmla="*/ 1447801 w 4292601"/>
                  <a:gd name="connsiteY5" fmla="*/ 2981325 h 4810615"/>
                  <a:gd name="connsiteX6" fmla="*/ 1143001 w 4292601"/>
                  <a:gd name="connsiteY6" fmla="*/ 3209926 h 4810615"/>
                  <a:gd name="connsiteX7" fmla="*/ 1143001 w 4292601"/>
                  <a:gd name="connsiteY7" fmla="*/ 4667251 h 4810615"/>
                  <a:gd name="connsiteX8" fmla="*/ 653144 w 4292601"/>
                  <a:gd name="connsiteY8" fmla="*/ 4808661 h 4810615"/>
                  <a:gd name="connsiteX9" fmla="*/ 489858 w 4292601"/>
                  <a:gd name="connsiteY9" fmla="*/ 4808661 h 4810615"/>
                  <a:gd name="connsiteX10" fmla="*/ 1 w 4292601"/>
                  <a:gd name="connsiteY10" fmla="*/ 4667251 h 4810615"/>
                  <a:gd name="connsiteX11" fmla="*/ 1 w 4292601"/>
                  <a:gd name="connsiteY11" fmla="*/ 2143125 h 4810615"/>
                  <a:gd name="connsiteX12" fmla="*/ 609601 w 4292601"/>
                  <a:gd name="connsiteY12" fmla="*/ 1838325 h 4810615"/>
                  <a:gd name="connsiteX13" fmla="*/ 2743201 w 4292601"/>
                  <a:gd name="connsiteY13" fmla="*/ 1838325 h 4810615"/>
                  <a:gd name="connsiteX14" fmla="*/ 3048001 w 4292601"/>
                  <a:gd name="connsiteY14" fmla="*/ 1533525 h 4810615"/>
                  <a:gd name="connsiteX15" fmla="*/ 3048001 w 4292601"/>
                  <a:gd name="connsiteY15" fmla="*/ 161925 h 4810615"/>
                  <a:gd name="connsiteX0" fmla="*/ 3048001 w 4292601"/>
                  <a:gd name="connsiteY0" fmla="*/ 161925 h 4810615"/>
                  <a:gd name="connsiteX1" fmla="*/ 3733801 w 4292601"/>
                  <a:gd name="connsiteY1" fmla="*/ 9525 h 4810615"/>
                  <a:gd name="connsiteX2" fmla="*/ 4191001 w 4292601"/>
                  <a:gd name="connsiteY2" fmla="*/ 161925 h 4810615"/>
                  <a:gd name="connsiteX3" fmla="*/ 3733803 w 4292601"/>
                  <a:gd name="connsiteY3" fmla="*/ 314325 h 4810615"/>
                  <a:gd name="connsiteX4" fmla="*/ 3505201 w 4292601"/>
                  <a:gd name="connsiteY4" fmla="*/ 314325 h 4810615"/>
                  <a:gd name="connsiteX5" fmla="*/ 3048001 w 4292601"/>
                  <a:gd name="connsiteY5" fmla="*/ 161925 h 4810615"/>
                  <a:gd name="connsiteX6" fmla="*/ 3048001 w 4292601"/>
                  <a:gd name="connsiteY6" fmla="*/ 161925 h 4810615"/>
                  <a:gd name="connsiteX0" fmla="*/ 4191001 w 4292601"/>
                  <a:gd name="connsiteY0" fmla="*/ 161925 h 4810615"/>
                  <a:gd name="connsiteX1" fmla="*/ 3733803 w 4292601"/>
                  <a:gd name="connsiteY1" fmla="*/ 314325 h 4810615"/>
                  <a:gd name="connsiteX2" fmla="*/ 3505201 w 4292601"/>
                  <a:gd name="connsiteY2" fmla="*/ 314325 h 4810615"/>
                  <a:gd name="connsiteX3" fmla="*/ 3048001 w 4292601"/>
                  <a:gd name="connsiteY3" fmla="*/ 161925 h 4810615"/>
                  <a:gd name="connsiteX4" fmla="*/ 3505201 w 4292601"/>
                  <a:gd name="connsiteY4" fmla="*/ 9525 h 4810615"/>
                  <a:gd name="connsiteX5" fmla="*/ 3733801 w 4292601"/>
                  <a:gd name="connsiteY5" fmla="*/ 9525 h 4810615"/>
                  <a:gd name="connsiteX6" fmla="*/ 4191003 w 4292601"/>
                  <a:gd name="connsiteY6" fmla="*/ 161925 h 4810615"/>
                  <a:gd name="connsiteX7" fmla="*/ 4291014 w 4292601"/>
                  <a:gd name="connsiteY7" fmla="*/ 2438400 h 4810615"/>
                  <a:gd name="connsiteX8" fmla="*/ 3581401 w 4292601"/>
                  <a:gd name="connsiteY8" fmla="*/ 2981325 h 4810615"/>
                  <a:gd name="connsiteX9" fmla="*/ 1447801 w 4292601"/>
                  <a:gd name="connsiteY9" fmla="*/ 2981325 h 4810615"/>
                  <a:gd name="connsiteX10" fmla="*/ 1143002 w 4292601"/>
                  <a:gd name="connsiteY10" fmla="*/ 3209925 h 4810615"/>
                  <a:gd name="connsiteX11" fmla="*/ 1143001 w 4292601"/>
                  <a:gd name="connsiteY11" fmla="*/ 4667251 h 4810615"/>
                  <a:gd name="connsiteX12" fmla="*/ 653144 w 4292601"/>
                  <a:gd name="connsiteY12" fmla="*/ 4808661 h 4810615"/>
                  <a:gd name="connsiteX13" fmla="*/ 489858 w 4292601"/>
                  <a:gd name="connsiteY13" fmla="*/ 4808661 h 4810615"/>
                  <a:gd name="connsiteX14" fmla="*/ 1 w 4292601"/>
                  <a:gd name="connsiteY14" fmla="*/ 4667251 h 4810615"/>
                  <a:gd name="connsiteX15" fmla="*/ 1 w 4292601"/>
                  <a:gd name="connsiteY15" fmla="*/ 2143126 h 4810615"/>
                  <a:gd name="connsiteX16" fmla="*/ 609601 w 4292601"/>
                  <a:gd name="connsiteY16" fmla="*/ 1838325 h 4810615"/>
                  <a:gd name="connsiteX17" fmla="*/ 2743201 w 4292601"/>
                  <a:gd name="connsiteY17" fmla="*/ 1838325 h 4810615"/>
                  <a:gd name="connsiteX18" fmla="*/ 3048001 w 4292601"/>
                  <a:gd name="connsiteY18" fmla="*/ 1533525 h 4810615"/>
                  <a:gd name="connsiteX19" fmla="*/ 3048001 w 4292601"/>
                  <a:gd name="connsiteY19" fmla="*/ 161925 h 4810615"/>
                  <a:gd name="connsiteX0" fmla="*/ 3048001 w 4291014"/>
                  <a:gd name="connsiteY0" fmla="*/ 161925 h 4810615"/>
                  <a:gd name="connsiteX1" fmla="*/ 3657603 w 4291014"/>
                  <a:gd name="connsiteY1" fmla="*/ 9525 h 4810615"/>
                  <a:gd name="connsiteX2" fmla="*/ 4191001 w 4291014"/>
                  <a:gd name="connsiteY2" fmla="*/ 161925 h 4810615"/>
                  <a:gd name="connsiteX3" fmla="*/ 4191001 w 4291014"/>
                  <a:gd name="connsiteY3" fmla="*/ 2447925 h 4810615"/>
                  <a:gd name="connsiteX4" fmla="*/ 3581401 w 4291014"/>
                  <a:gd name="connsiteY4" fmla="*/ 2981325 h 4810615"/>
                  <a:gd name="connsiteX5" fmla="*/ 1447801 w 4291014"/>
                  <a:gd name="connsiteY5" fmla="*/ 2981325 h 4810615"/>
                  <a:gd name="connsiteX6" fmla="*/ 1143001 w 4291014"/>
                  <a:gd name="connsiteY6" fmla="*/ 3209926 h 4810615"/>
                  <a:gd name="connsiteX7" fmla="*/ 1143001 w 4291014"/>
                  <a:gd name="connsiteY7" fmla="*/ 4667251 h 4810615"/>
                  <a:gd name="connsiteX8" fmla="*/ 653144 w 4291014"/>
                  <a:gd name="connsiteY8" fmla="*/ 4808661 h 4810615"/>
                  <a:gd name="connsiteX9" fmla="*/ 489858 w 4291014"/>
                  <a:gd name="connsiteY9" fmla="*/ 4808661 h 4810615"/>
                  <a:gd name="connsiteX10" fmla="*/ 1 w 4291014"/>
                  <a:gd name="connsiteY10" fmla="*/ 4667251 h 4810615"/>
                  <a:gd name="connsiteX11" fmla="*/ 1 w 4291014"/>
                  <a:gd name="connsiteY11" fmla="*/ 2143125 h 4810615"/>
                  <a:gd name="connsiteX12" fmla="*/ 609601 w 4291014"/>
                  <a:gd name="connsiteY12" fmla="*/ 1838325 h 4810615"/>
                  <a:gd name="connsiteX13" fmla="*/ 2743201 w 4291014"/>
                  <a:gd name="connsiteY13" fmla="*/ 1838325 h 4810615"/>
                  <a:gd name="connsiteX14" fmla="*/ 3048001 w 4291014"/>
                  <a:gd name="connsiteY14" fmla="*/ 1533525 h 4810615"/>
                  <a:gd name="connsiteX15" fmla="*/ 3048001 w 4291014"/>
                  <a:gd name="connsiteY15" fmla="*/ 161925 h 4810615"/>
                  <a:gd name="connsiteX0" fmla="*/ 3048001 w 4291014"/>
                  <a:gd name="connsiteY0" fmla="*/ 161925 h 4810615"/>
                  <a:gd name="connsiteX1" fmla="*/ 3733801 w 4291014"/>
                  <a:gd name="connsiteY1" fmla="*/ 9525 h 4810615"/>
                  <a:gd name="connsiteX2" fmla="*/ 4191001 w 4291014"/>
                  <a:gd name="connsiteY2" fmla="*/ 161925 h 4810615"/>
                  <a:gd name="connsiteX3" fmla="*/ 3733803 w 4291014"/>
                  <a:gd name="connsiteY3" fmla="*/ 314325 h 4810615"/>
                  <a:gd name="connsiteX4" fmla="*/ 3505201 w 4291014"/>
                  <a:gd name="connsiteY4" fmla="*/ 314325 h 4810615"/>
                  <a:gd name="connsiteX5" fmla="*/ 3048001 w 4291014"/>
                  <a:gd name="connsiteY5" fmla="*/ 161925 h 4810615"/>
                  <a:gd name="connsiteX6" fmla="*/ 3048001 w 4291014"/>
                  <a:gd name="connsiteY6" fmla="*/ 161925 h 4810615"/>
                  <a:gd name="connsiteX0" fmla="*/ 4191001 w 4291014"/>
                  <a:gd name="connsiteY0" fmla="*/ 161925 h 4810615"/>
                  <a:gd name="connsiteX1" fmla="*/ 3733803 w 4291014"/>
                  <a:gd name="connsiteY1" fmla="*/ 314325 h 4810615"/>
                  <a:gd name="connsiteX2" fmla="*/ 3505201 w 4291014"/>
                  <a:gd name="connsiteY2" fmla="*/ 314325 h 4810615"/>
                  <a:gd name="connsiteX3" fmla="*/ 3048001 w 4291014"/>
                  <a:gd name="connsiteY3" fmla="*/ 161925 h 4810615"/>
                  <a:gd name="connsiteX4" fmla="*/ 3505201 w 4291014"/>
                  <a:gd name="connsiteY4" fmla="*/ 9525 h 4810615"/>
                  <a:gd name="connsiteX5" fmla="*/ 3733801 w 4291014"/>
                  <a:gd name="connsiteY5" fmla="*/ 9525 h 4810615"/>
                  <a:gd name="connsiteX6" fmla="*/ 4191003 w 4291014"/>
                  <a:gd name="connsiteY6" fmla="*/ 161925 h 4810615"/>
                  <a:gd name="connsiteX7" fmla="*/ 4291014 w 4291014"/>
                  <a:gd name="connsiteY7" fmla="*/ 2438400 h 4810615"/>
                  <a:gd name="connsiteX8" fmla="*/ 3581401 w 4291014"/>
                  <a:gd name="connsiteY8" fmla="*/ 2981325 h 4810615"/>
                  <a:gd name="connsiteX9" fmla="*/ 1447801 w 4291014"/>
                  <a:gd name="connsiteY9" fmla="*/ 2981325 h 4810615"/>
                  <a:gd name="connsiteX10" fmla="*/ 1143002 w 4291014"/>
                  <a:gd name="connsiteY10" fmla="*/ 3209925 h 4810615"/>
                  <a:gd name="connsiteX11" fmla="*/ 1143001 w 4291014"/>
                  <a:gd name="connsiteY11" fmla="*/ 4667251 h 4810615"/>
                  <a:gd name="connsiteX12" fmla="*/ 653144 w 4291014"/>
                  <a:gd name="connsiteY12" fmla="*/ 4808661 h 4810615"/>
                  <a:gd name="connsiteX13" fmla="*/ 489858 w 4291014"/>
                  <a:gd name="connsiteY13" fmla="*/ 4808661 h 4810615"/>
                  <a:gd name="connsiteX14" fmla="*/ 1 w 4291014"/>
                  <a:gd name="connsiteY14" fmla="*/ 4667251 h 4810615"/>
                  <a:gd name="connsiteX15" fmla="*/ 1 w 4291014"/>
                  <a:gd name="connsiteY15" fmla="*/ 2143126 h 4810615"/>
                  <a:gd name="connsiteX16" fmla="*/ 609601 w 4291014"/>
                  <a:gd name="connsiteY16" fmla="*/ 1838325 h 4810615"/>
                  <a:gd name="connsiteX17" fmla="*/ 2743201 w 4291014"/>
                  <a:gd name="connsiteY17" fmla="*/ 1838325 h 4810615"/>
                  <a:gd name="connsiteX18" fmla="*/ 3048001 w 4291014"/>
                  <a:gd name="connsiteY18" fmla="*/ 1533525 h 4810615"/>
                  <a:gd name="connsiteX19" fmla="*/ 3048001 w 4291014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1 w 4216401"/>
                  <a:gd name="connsiteY17" fmla="*/ 1838325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9145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 w 4216401"/>
                  <a:gd name="connsiteY15" fmla="*/ 2143126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1 w 4216401"/>
                  <a:gd name="connsiteY11" fmla="*/ 2143125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1 w 4216401"/>
                  <a:gd name="connsiteY16" fmla="*/ 1838325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85803 w 4216401"/>
                  <a:gd name="connsiteY16" fmla="*/ 20669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206479 w 4374879"/>
                  <a:gd name="connsiteY0" fmla="*/ 161925 h 4810615"/>
                  <a:gd name="connsiteX1" fmla="*/ 3816081 w 4374879"/>
                  <a:gd name="connsiteY1" fmla="*/ 9525 h 4810615"/>
                  <a:gd name="connsiteX2" fmla="*/ 4349479 w 4374879"/>
                  <a:gd name="connsiteY2" fmla="*/ 161925 h 4810615"/>
                  <a:gd name="connsiteX3" fmla="*/ 4349479 w 4374879"/>
                  <a:gd name="connsiteY3" fmla="*/ 2447925 h 4810615"/>
                  <a:gd name="connsiteX4" fmla="*/ 3739879 w 4374879"/>
                  <a:gd name="connsiteY4" fmla="*/ 2981325 h 4810615"/>
                  <a:gd name="connsiteX5" fmla="*/ 1606279 w 4374879"/>
                  <a:gd name="connsiteY5" fmla="*/ 2981325 h 4810615"/>
                  <a:gd name="connsiteX6" fmla="*/ 1301479 w 4374879"/>
                  <a:gd name="connsiteY6" fmla="*/ 3209926 h 4810615"/>
                  <a:gd name="connsiteX7" fmla="*/ 1301479 w 4374879"/>
                  <a:gd name="connsiteY7" fmla="*/ 4667251 h 4810615"/>
                  <a:gd name="connsiteX8" fmla="*/ 811622 w 4374879"/>
                  <a:gd name="connsiteY8" fmla="*/ 4808661 h 4810615"/>
                  <a:gd name="connsiteX9" fmla="*/ 648336 w 4374879"/>
                  <a:gd name="connsiteY9" fmla="*/ 4808661 h 4810615"/>
                  <a:gd name="connsiteX10" fmla="*/ 158479 w 4374879"/>
                  <a:gd name="connsiteY10" fmla="*/ 4667251 h 4810615"/>
                  <a:gd name="connsiteX11" fmla="*/ 158481 w 4374879"/>
                  <a:gd name="connsiteY11" fmla="*/ 2447924 h 4810615"/>
                  <a:gd name="connsiteX12" fmla="*/ 768079 w 4374879"/>
                  <a:gd name="connsiteY12" fmla="*/ 1838325 h 4810615"/>
                  <a:gd name="connsiteX13" fmla="*/ 2901679 w 4374879"/>
                  <a:gd name="connsiteY13" fmla="*/ 1838325 h 4810615"/>
                  <a:gd name="connsiteX14" fmla="*/ 3206479 w 4374879"/>
                  <a:gd name="connsiteY14" fmla="*/ 1533525 h 4810615"/>
                  <a:gd name="connsiteX15" fmla="*/ 3206479 w 4374879"/>
                  <a:gd name="connsiteY15" fmla="*/ 161925 h 4810615"/>
                  <a:gd name="connsiteX0" fmla="*/ 3206479 w 4374879"/>
                  <a:gd name="connsiteY0" fmla="*/ 161925 h 4810615"/>
                  <a:gd name="connsiteX1" fmla="*/ 3892279 w 4374879"/>
                  <a:gd name="connsiteY1" fmla="*/ 9525 h 4810615"/>
                  <a:gd name="connsiteX2" fmla="*/ 4349479 w 4374879"/>
                  <a:gd name="connsiteY2" fmla="*/ 161925 h 4810615"/>
                  <a:gd name="connsiteX3" fmla="*/ 3892281 w 4374879"/>
                  <a:gd name="connsiteY3" fmla="*/ 314325 h 4810615"/>
                  <a:gd name="connsiteX4" fmla="*/ 3663679 w 4374879"/>
                  <a:gd name="connsiteY4" fmla="*/ 314325 h 4810615"/>
                  <a:gd name="connsiteX5" fmla="*/ 3206479 w 4374879"/>
                  <a:gd name="connsiteY5" fmla="*/ 161925 h 4810615"/>
                  <a:gd name="connsiteX6" fmla="*/ 3206479 w 4374879"/>
                  <a:gd name="connsiteY6" fmla="*/ 161925 h 4810615"/>
                  <a:gd name="connsiteX0" fmla="*/ 4349479 w 4374879"/>
                  <a:gd name="connsiteY0" fmla="*/ 161925 h 4810615"/>
                  <a:gd name="connsiteX1" fmla="*/ 3892281 w 4374879"/>
                  <a:gd name="connsiteY1" fmla="*/ 314325 h 4810615"/>
                  <a:gd name="connsiteX2" fmla="*/ 3663679 w 4374879"/>
                  <a:gd name="connsiteY2" fmla="*/ 314325 h 4810615"/>
                  <a:gd name="connsiteX3" fmla="*/ 3206479 w 4374879"/>
                  <a:gd name="connsiteY3" fmla="*/ 161925 h 4810615"/>
                  <a:gd name="connsiteX4" fmla="*/ 3663679 w 4374879"/>
                  <a:gd name="connsiteY4" fmla="*/ 9525 h 4810615"/>
                  <a:gd name="connsiteX5" fmla="*/ 3892279 w 4374879"/>
                  <a:gd name="connsiteY5" fmla="*/ 9525 h 4810615"/>
                  <a:gd name="connsiteX6" fmla="*/ 4349481 w 4374879"/>
                  <a:gd name="connsiteY6" fmla="*/ 161925 h 4810615"/>
                  <a:gd name="connsiteX7" fmla="*/ 4349482 w 4374879"/>
                  <a:gd name="connsiteY7" fmla="*/ 2447925 h 4810615"/>
                  <a:gd name="connsiteX8" fmla="*/ 3739879 w 4374879"/>
                  <a:gd name="connsiteY8" fmla="*/ 2981325 h 4810615"/>
                  <a:gd name="connsiteX9" fmla="*/ 1606279 w 4374879"/>
                  <a:gd name="connsiteY9" fmla="*/ 2981325 h 4810615"/>
                  <a:gd name="connsiteX10" fmla="*/ 1301480 w 4374879"/>
                  <a:gd name="connsiteY10" fmla="*/ 3209925 h 4810615"/>
                  <a:gd name="connsiteX11" fmla="*/ 1301479 w 4374879"/>
                  <a:gd name="connsiteY11" fmla="*/ 4667251 h 4810615"/>
                  <a:gd name="connsiteX12" fmla="*/ 811622 w 4374879"/>
                  <a:gd name="connsiteY12" fmla="*/ 4808661 h 4810615"/>
                  <a:gd name="connsiteX13" fmla="*/ 648336 w 4374879"/>
                  <a:gd name="connsiteY13" fmla="*/ 4808661 h 4810615"/>
                  <a:gd name="connsiteX14" fmla="*/ 158479 w 4374879"/>
                  <a:gd name="connsiteY14" fmla="*/ 4667251 h 4810615"/>
                  <a:gd name="connsiteX15" fmla="*/ 158481 w 4374879"/>
                  <a:gd name="connsiteY15" fmla="*/ 2447924 h 4810615"/>
                  <a:gd name="connsiteX16" fmla="*/ 768081 w 4374879"/>
                  <a:gd name="connsiteY16" fmla="*/ 1838324 h 4810615"/>
                  <a:gd name="connsiteX17" fmla="*/ 2901681 w 4374879"/>
                  <a:gd name="connsiteY17" fmla="*/ 1838324 h 4810615"/>
                  <a:gd name="connsiteX18" fmla="*/ 3206479 w 4374879"/>
                  <a:gd name="connsiteY18" fmla="*/ 1533525 h 4810615"/>
                  <a:gd name="connsiteX19" fmla="*/ 3206479 w 4374879"/>
                  <a:gd name="connsiteY19" fmla="*/ 161925 h 4810615"/>
                  <a:gd name="connsiteX0" fmla="*/ 3062665 w 4231065"/>
                  <a:gd name="connsiteY0" fmla="*/ 161925 h 4810615"/>
                  <a:gd name="connsiteX1" fmla="*/ 3672267 w 4231065"/>
                  <a:gd name="connsiteY1" fmla="*/ 9525 h 4810615"/>
                  <a:gd name="connsiteX2" fmla="*/ 4205665 w 4231065"/>
                  <a:gd name="connsiteY2" fmla="*/ 161925 h 4810615"/>
                  <a:gd name="connsiteX3" fmla="*/ 4205665 w 4231065"/>
                  <a:gd name="connsiteY3" fmla="*/ 2447925 h 4810615"/>
                  <a:gd name="connsiteX4" fmla="*/ 3596065 w 4231065"/>
                  <a:gd name="connsiteY4" fmla="*/ 2981325 h 4810615"/>
                  <a:gd name="connsiteX5" fmla="*/ 1462465 w 4231065"/>
                  <a:gd name="connsiteY5" fmla="*/ 2981325 h 4810615"/>
                  <a:gd name="connsiteX6" fmla="*/ 1157665 w 4231065"/>
                  <a:gd name="connsiteY6" fmla="*/ 3209926 h 4810615"/>
                  <a:gd name="connsiteX7" fmla="*/ 1157665 w 4231065"/>
                  <a:gd name="connsiteY7" fmla="*/ 4667251 h 4810615"/>
                  <a:gd name="connsiteX8" fmla="*/ 667808 w 4231065"/>
                  <a:gd name="connsiteY8" fmla="*/ 4808661 h 4810615"/>
                  <a:gd name="connsiteX9" fmla="*/ 504522 w 4231065"/>
                  <a:gd name="connsiteY9" fmla="*/ 4808661 h 4810615"/>
                  <a:gd name="connsiteX10" fmla="*/ 14665 w 4231065"/>
                  <a:gd name="connsiteY10" fmla="*/ 4667251 h 4810615"/>
                  <a:gd name="connsiteX11" fmla="*/ 14667 w 4231065"/>
                  <a:gd name="connsiteY11" fmla="*/ 2447924 h 4810615"/>
                  <a:gd name="connsiteX12" fmla="*/ 624265 w 4231065"/>
                  <a:gd name="connsiteY12" fmla="*/ 1838325 h 4810615"/>
                  <a:gd name="connsiteX13" fmla="*/ 2757865 w 4231065"/>
                  <a:gd name="connsiteY13" fmla="*/ 1838325 h 4810615"/>
                  <a:gd name="connsiteX14" fmla="*/ 3062665 w 4231065"/>
                  <a:gd name="connsiteY14" fmla="*/ 1533525 h 4810615"/>
                  <a:gd name="connsiteX15" fmla="*/ 3062665 w 4231065"/>
                  <a:gd name="connsiteY15" fmla="*/ 161925 h 4810615"/>
                  <a:gd name="connsiteX0" fmla="*/ 3062665 w 4231065"/>
                  <a:gd name="connsiteY0" fmla="*/ 161925 h 4810615"/>
                  <a:gd name="connsiteX1" fmla="*/ 3748465 w 4231065"/>
                  <a:gd name="connsiteY1" fmla="*/ 9525 h 4810615"/>
                  <a:gd name="connsiteX2" fmla="*/ 4205665 w 4231065"/>
                  <a:gd name="connsiteY2" fmla="*/ 161925 h 4810615"/>
                  <a:gd name="connsiteX3" fmla="*/ 3748467 w 4231065"/>
                  <a:gd name="connsiteY3" fmla="*/ 314325 h 4810615"/>
                  <a:gd name="connsiteX4" fmla="*/ 3519865 w 4231065"/>
                  <a:gd name="connsiteY4" fmla="*/ 314325 h 4810615"/>
                  <a:gd name="connsiteX5" fmla="*/ 3062665 w 4231065"/>
                  <a:gd name="connsiteY5" fmla="*/ 161925 h 4810615"/>
                  <a:gd name="connsiteX6" fmla="*/ 3062665 w 4231065"/>
                  <a:gd name="connsiteY6" fmla="*/ 161925 h 4810615"/>
                  <a:gd name="connsiteX0" fmla="*/ 4205665 w 4231065"/>
                  <a:gd name="connsiteY0" fmla="*/ 161925 h 4810615"/>
                  <a:gd name="connsiteX1" fmla="*/ 3748467 w 4231065"/>
                  <a:gd name="connsiteY1" fmla="*/ 314325 h 4810615"/>
                  <a:gd name="connsiteX2" fmla="*/ 3519865 w 4231065"/>
                  <a:gd name="connsiteY2" fmla="*/ 314325 h 4810615"/>
                  <a:gd name="connsiteX3" fmla="*/ 3062665 w 4231065"/>
                  <a:gd name="connsiteY3" fmla="*/ 161925 h 4810615"/>
                  <a:gd name="connsiteX4" fmla="*/ 3519865 w 4231065"/>
                  <a:gd name="connsiteY4" fmla="*/ 9525 h 4810615"/>
                  <a:gd name="connsiteX5" fmla="*/ 3748465 w 4231065"/>
                  <a:gd name="connsiteY5" fmla="*/ 9525 h 4810615"/>
                  <a:gd name="connsiteX6" fmla="*/ 4205667 w 4231065"/>
                  <a:gd name="connsiteY6" fmla="*/ 161925 h 4810615"/>
                  <a:gd name="connsiteX7" fmla="*/ 4205668 w 4231065"/>
                  <a:gd name="connsiteY7" fmla="*/ 2447925 h 4810615"/>
                  <a:gd name="connsiteX8" fmla="*/ 3596065 w 4231065"/>
                  <a:gd name="connsiteY8" fmla="*/ 2981325 h 4810615"/>
                  <a:gd name="connsiteX9" fmla="*/ 1462465 w 4231065"/>
                  <a:gd name="connsiteY9" fmla="*/ 2981325 h 4810615"/>
                  <a:gd name="connsiteX10" fmla="*/ 1157666 w 4231065"/>
                  <a:gd name="connsiteY10" fmla="*/ 3209925 h 4810615"/>
                  <a:gd name="connsiteX11" fmla="*/ 1157665 w 4231065"/>
                  <a:gd name="connsiteY11" fmla="*/ 4667251 h 4810615"/>
                  <a:gd name="connsiteX12" fmla="*/ 667808 w 4231065"/>
                  <a:gd name="connsiteY12" fmla="*/ 4808661 h 4810615"/>
                  <a:gd name="connsiteX13" fmla="*/ 504522 w 4231065"/>
                  <a:gd name="connsiteY13" fmla="*/ 4808661 h 4810615"/>
                  <a:gd name="connsiteX14" fmla="*/ 14665 w 4231065"/>
                  <a:gd name="connsiteY14" fmla="*/ 4667251 h 4810615"/>
                  <a:gd name="connsiteX15" fmla="*/ 14667 w 4231065"/>
                  <a:gd name="connsiteY15" fmla="*/ 2447924 h 4810615"/>
                  <a:gd name="connsiteX16" fmla="*/ 624267 w 4231065"/>
                  <a:gd name="connsiteY16" fmla="*/ 1838324 h 4810615"/>
                  <a:gd name="connsiteX17" fmla="*/ 2757867 w 4231065"/>
                  <a:gd name="connsiteY17" fmla="*/ 1838324 h 4810615"/>
                  <a:gd name="connsiteX18" fmla="*/ 3062665 w 4231065"/>
                  <a:gd name="connsiteY18" fmla="*/ 1533525 h 4810615"/>
                  <a:gd name="connsiteX19" fmla="*/ 3062665 w 4231065"/>
                  <a:gd name="connsiteY19" fmla="*/ 161925 h 4810615"/>
                  <a:gd name="connsiteX0" fmla="*/ 3062665 w 4231065"/>
                  <a:gd name="connsiteY0" fmla="*/ 161925 h 4810615"/>
                  <a:gd name="connsiteX1" fmla="*/ 3672267 w 4231065"/>
                  <a:gd name="connsiteY1" fmla="*/ 9525 h 4810615"/>
                  <a:gd name="connsiteX2" fmla="*/ 4205665 w 4231065"/>
                  <a:gd name="connsiteY2" fmla="*/ 161925 h 4810615"/>
                  <a:gd name="connsiteX3" fmla="*/ 4205665 w 4231065"/>
                  <a:gd name="connsiteY3" fmla="*/ 2447925 h 4810615"/>
                  <a:gd name="connsiteX4" fmla="*/ 3596065 w 4231065"/>
                  <a:gd name="connsiteY4" fmla="*/ 2981325 h 4810615"/>
                  <a:gd name="connsiteX5" fmla="*/ 1462465 w 4231065"/>
                  <a:gd name="connsiteY5" fmla="*/ 2981325 h 4810615"/>
                  <a:gd name="connsiteX6" fmla="*/ 1157665 w 4231065"/>
                  <a:gd name="connsiteY6" fmla="*/ 3209926 h 4810615"/>
                  <a:gd name="connsiteX7" fmla="*/ 1157665 w 4231065"/>
                  <a:gd name="connsiteY7" fmla="*/ 4667251 h 4810615"/>
                  <a:gd name="connsiteX8" fmla="*/ 667808 w 4231065"/>
                  <a:gd name="connsiteY8" fmla="*/ 4808661 h 4810615"/>
                  <a:gd name="connsiteX9" fmla="*/ 504522 w 4231065"/>
                  <a:gd name="connsiteY9" fmla="*/ 4808661 h 4810615"/>
                  <a:gd name="connsiteX10" fmla="*/ 14665 w 4231065"/>
                  <a:gd name="connsiteY10" fmla="*/ 4667251 h 4810615"/>
                  <a:gd name="connsiteX11" fmla="*/ 14667 w 4231065"/>
                  <a:gd name="connsiteY11" fmla="*/ 2447924 h 4810615"/>
                  <a:gd name="connsiteX12" fmla="*/ 624265 w 4231065"/>
                  <a:gd name="connsiteY12" fmla="*/ 1838325 h 4810615"/>
                  <a:gd name="connsiteX13" fmla="*/ 2757865 w 4231065"/>
                  <a:gd name="connsiteY13" fmla="*/ 1838325 h 4810615"/>
                  <a:gd name="connsiteX14" fmla="*/ 3062665 w 4231065"/>
                  <a:gd name="connsiteY14" fmla="*/ 1533525 h 4810615"/>
                  <a:gd name="connsiteX15" fmla="*/ 3062665 w 4231065"/>
                  <a:gd name="connsiteY15" fmla="*/ 161925 h 4810615"/>
                  <a:gd name="connsiteX0" fmla="*/ 3062665 w 4231065"/>
                  <a:gd name="connsiteY0" fmla="*/ 161925 h 4810615"/>
                  <a:gd name="connsiteX1" fmla="*/ 3748465 w 4231065"/>
                  <a:gd name="connsiteY1" fmla="*/ 9525 h 4810615"/>
                  <a:gd name="connsiteX2" fmla="*/ 4205665 w 4231065"/>
                  <a:gd name="connsiteY2" fmla="*/ 161925 h 4810615"/>
                  <a:gd name="connsiteX3" fmla="*/ 3748467 w 4231065"/>
                  <a:gd name="connsiteY3" fmla="*/ 314325 h 4810615"/>
                  <a:gd name="connsiteX4" fmla="*/ 3519865 w 4231065"/>
                  <a:gd name="connsiteY4" fmla="*/ 314325 h 4810615"/>
                  <a:gd name="connsiteX5" fmla="*/ 3062665 w 4231065"/>
                  <a:gd name="connsiteY5" fmla="*/ 161925 h 4810615"/>
                  <a:gd name="connsiteX6" fmla="*/ 3062665 w 4231065"/>
                  <a:gd name="connsiteY6" fmla="*/ 161925 h 4810615"/>
                  <a:gd name="connsiteX0" fmla="*/ 4205665 w 4231065"/>
                  <a:gd name="connsiteY0" fmla="*/ 161925 h 4810615"/>
                  <a:gd name="connsiteX1" fmla="*/ 3748467 w 4231065"/>
                  <a:gd name="connsiteY1" fmla="*/ 314325 h 4810615"/>
                  <a:gd name="connsiteX2" fmla="*/ 3519865 w 4231065"/>
                  <a:gd name="connsiteY2" fmla="*/ 314325 h 4810615"/>
                  <a:gd name="connsiteX3" fmla="*/ 3062665 w 4231065"/>
                  <a:gd name="connsiteY3" fmla="*/ 161925 h 4810615"/>
                  <a:gd name="connsiteX4" fmla="*/ 3519865 w 4231065"/>
                  <a:gd name="connsiteY4" fmla="*/ 9525 h 4810615"/>
                  <a:gd name="connsiteX5" fmla="*/ 3748465 w 4231065"/>
                  <a:gd name="connsiteY5" fmla="*/ 9525 h 4810615"/>
                  <a:gd name="connsiteX6" fmla="*/ 4205667 w 4231065"/>
                  <a:gd name="connsiteY6" fmla="*/ 161925 h 4810615"/>
                  <a:gd name="connsiteX7" fmla="*/ 4205668 w 4231065"/>
                  <a:gd name="connsiteY7" fmla="*/ 2447925 h 4810615"/>
                  <a:gd name="connsiteX8" fmla="*/ 3596065 w 4231065"/>
                  <a:gd name="connsiteY8" fmla="*/ 2981325 h 4810615"/>
                  <a:gd name="connsiteX9" fmla="*/ 1462465 w 4231065"/>
                  <a:gd name="connsiteY9" fmla="*/ 2981325 h 4810615"/>
                  <a:gd name="connsiteX10" fmla="*/ 1157666 w 4231065"/>
                  <a:gd name="connsiteY10" fmla="*/ 3209925 h 4810615"/>
                  <a:gd name="connsiteX11" fmla="*/ 1157665 w 4231065"/>
                  <a:gd name="connsiteY11" fmla="*/ 4667251 h 4810615"/>
                  <a:gd name="connsiteX12" fmla="*/ 667808 w 4231065"/>
                  <a:gd name="connsiteY12" fmla="*/ 4808661 h 4810615"/>
                  <a:gd name="connsiteX13" fmla="*/ 504522 w 4231065"/>
                  <a:gd name="connsiteY13" fmla="*/ 4808661 h 4810615"/>
                  <a:gd name="connsiteX14" fmla="*/ 14665 w 4231065"/>
                  <a:gd name="connsiteY14" fmla="*/ 4667251 h 4810615"/>
                  <a:gd name="connsiteX15" fmla="*/ 167067 w 4231065"/>
                  <a:gd name="connsiteY15" fmla="*/ 2524124 h 4810615"/>
                  <a:gd name="connsiteX16" fmla="*/ 624267 w 4231065"/>
                  <a:gd name="connsiteY16" fmla="*/ 1838324 h 4810615"/>
                  <a:gd name="connsiteX17" fmla="*/ 2757867 w 4231065"/>
                  <a:gd name="connsiteY17" fmla="*/ 1838324 h 4810615"/>
                  <a:gd name="connsiteX18" fmla="*/ 3062665 w 4231065"/>
                  <a:gd name="connsiteY18" fmla="*/ 1533525 h 4810615"/>
                  <a:gd name="connsiteX19" fmla="*/ 3062665 w 4231065"/>
                  <a:gd name="connsiteY19" fmla="*/ 161925 h 4810615"/>
                  <a:gd name="connsiteX0" fmla="*/ 3084130 w 4252530"/>
                  <a:gd name="connsiteY0" fmla="*/ 161925 h 4810615"/>
                  <a:gd name="connsiteX1" fmla="*/ 3693732 w 4252530"/>
                  <a:gd name="connsiteY1" fmla="*/ 9525 h 4810615"/>
                  <a:gd name="connsiteX2" fmla="*/ 4227130 w 4252530"/>
                  <a:gd name="connsiteY2" fmla="*/ 161925 h 4810615"/>
                  <a:gd name="connsiteX3" fmla="*/ 4227130 w 4252530"/>
                  <a:gd name="connsiteY3" fmla="*/ 2447925 h 4810615"/>
                  <a:gd name="connsiteX4" fmla="*/ 3617530 w 4252530"/>
                  <a:gd name="connsiteY4" fmla="*/ 2981325 h 4810615"/>
                  <a:gd name="connsiteX5" fmla="*/ 1483930 w 4252530"/>
                  <a:gd name="connsiteY5" fmla="*/ 2981325 h 4810615"/>
                  <a:gd name="connsiteX6" fmla="*/ 1179130 w 4252530"/>
                  <a:gd name="connsiteY6" fmla="*/ 3209926 h 4810615"/>
                  <a:gd name="connsiteX7" fmla="*/ 1179130 w 4252530"/>
                  <a:gd name="connsiteY7" fmla="*/ 4667251 h 4810615"/>
                  <a:gd name="connsiteX8" fmla="*/ 689273 w 4252530"/>
                  <a:gd name="connsiteY8" fmla="*/ 4808661 h 4810615"/>
                  <a:gd name="connsiteX9" fmla="*/ 525987 w 4252530"/>
                  <a:gd name="connsiteY9" fmla="*/ 4808661 h 4810615"/>
                  <a:gd name="connsiteX10" fmla="*/ 36130 w 4252530"/>
                  <a:gd name="connsiteY10" fmla="*/ 4667251 h 4810615"/>
                  <a:gd name="connsiteX11" fmla="*/ 36132 w 4252530"/>
                  <a:gd name="connsiteY11" fmla="*/ 2447924 h 4810615"/>
                  <a:gd name="connsiteX12" fmla="*/ 645730 w 4252530"/>
                  <a:gd name="connsiteY12" fmla="*/ 1838325 h 4810615"/>
                  <a:gd name="connsiteX13" fmla="*/ 2779330 w 4252530"/>
                  <a:gd name="connsiteY13" fmla="*/ 1838325 h 4810615"/>
                  <a:gd name="connsiteX14" fmla="*/ 3084130 w 4252530"/>
                  <a:gd name="connsiteY14" fmla="*/ 1533525 h 4810615"/>
                  <a:gd name="connsiteX15" fmla="*/ 3084130 w 4252530"/>
                  <a:gd name="connsiteY15" fmla="*/ 161925 h 4810615"/>
                  <a:gd name="connsiteX0" fmla="*/ 3084130 w 4252530"/>
                  <a:gd name="connsiteY0" fmla="*/ 161925 h 4810615"/>
                  <a:gd name="connsiteX1" fmla="*/ 3769930 w 4252530"/>
                  <a:gd name="connsiteY1" fmla="*/ 9525 h 4810615"/>
                  <a:gd name="connsiteX2" fmla="*/ 4227130 w 4252530"/>
                  <a:gd name="connsiteY2" fmla="*/ 161925 h 4810615"/>
                  <a:gd name="connsiteX3" fmla="*/ 3769932 w 4252530"/>
                  <a:gd name="connsiteY3" fmla="*/ 314325 h 4810615"/>
                  <a:gd name="connsiteX4" fmla="*/ 3541330 w 4252530"/>
                  <a:gd name="connsiteY4" fmla="*/ 314325 h 4810615"/>
                  <a:gd name="connsiteX5" fmla="*/ 3084130 w 4252530"/>
                  <a:gd name="connsiteY5" fmla="*/ 161925 h 4810615"/>
                  <a:gd name="connsiteX6" fmla="*/ 3084130 w 4252530"/>
                  <a:gd name="connsiteY6" fmla="*/ 161925 h 4810615"/>
                  <a:gd name="connsiteX0" fmla="*/ 4227130 w 4252530"/>
                  <a:gd name="connsiteY0" fmla="*/ 161925 h 4810615"/>
                  <a:gd name="connsiteX1" fmla="*/ 3769932 w 4252530"/>
                  <a:gd name="connsiteY1" fmla="*/ 314325 h 4810615"/>
                  <a:gd name="connsiteX2" fmla="*/ 3541330 w 4252530"/>
                  <a:gd name="connsiteY2" fmla="*/ 314325 h 4810615"/>
                  <a:gd name="connsiteX3" fmla="*/ 3084130 w 4252530"/>
                  <a:gd name="connsiteY3" fmla="*/ 161925 h 4810615"/>
                  <a:gd name="connsiteX4" fmla="*/ 3541330 w 4252530"/>
                  <a:gd name="connsiteY4" fmla="*/ 9525 h 4810615"/>
                  <a:gd name="connsiteX5" fmla="*/ 3769930 w 4252530"/>
                  <a:gd name="connsiteY5" fmla="*/ 9525 h 4810615"/>
                  <a:gd name="connsiteX6" fmla="*/ 4227132 w 4252530"/>
                  <a:gd name="connsiteY6" fmla="*/ 161925 h 4810615"/>
                  <a:gd name="connsiteX7" fmla="*/ 4227133 w 4252530"/>
                  <a:gd name="connsiteY7" fmla="*/ 2447925 h 4810615"/>
                  <a:gd name="connsiteX8" fmla="*/ 3617530 w 4252530"/>
                  <a:gd name="connsiteY8" fmla="*/ 2981325 h 4810615"/>
                  <a:gd name="connsiteX9" fmla="*/ 1483930 w 4252530"/>
                  <a:gd name="connsiteY9" fmla="*/ 2981325 h 4810615"/>
                  <a:gd name="connsiteX10" fmla="*/ 1179131 w 4252530"/>
                  <a:gd name="connsiteY10" fmla="*/ 3209925 h 4810615"/>
                  <a:gd name="connsiteX11" fmla="*/ 1179130 w 4252530"/>
                  <a:gd name="connsiteY11" fmla="*/ 4667251 h 4810615"/>
                  <a:gd name="connsiteX12" fmla="*/ 689273 w 4252530"/>
                  <a:gd name="connsiteY12" fmla="*/ 4808661 h 4810615"/>
                  <a:gd name="connsiteX13" fmla="*/ 525987 w 4252530"/>
                  <a:gd name="connsiteY13" fmla="*/ 4808661 h 4810615"/>
                  <a:gd name="connsiteX14" fmla="*/ 36130 w 4252530"/>
                  <a:gd name="connsiteY14" fmla="*/ 4667251 h 4810615"/>
                  <a:gd name="connsiteX15" fmla="*/ 188532 w 4252530"/>
                  <a:gd name="connsiteY15" fmla="*/ 2524124 h 4810615"/>
                  <a:gd name="connsiteX16" fmla="*/ 645732 w 4252530"/>
                  <a:gd name="connsiteY16" fmla="*/ 1838324 h 4810615"/>
                  <a:gd name="connsiteX17" fmla="*/ 2779332 w 4252530"/>
                  <a:gd name="connsiteY17" fmla="*/ 1838324 h 4810615"/>
                  <a:gd name="connsiteX18" fmla="*/ 3084130 w 4252530"/>
                  <a:gd name="connsiteY18" fmla="*/ 1533525 h 4810615"/>
                  <a:gd name="connsiteX19" fmla="*/ 3084130 w 4252530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152403 w 4216401"/>
                  <a:gd name="connsiteY15" fmla="*/ 25241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04803 w 4216401"/>
                  <a:gd name="connsiteY15" fmla="*/ 25241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764564 w 4932964"/>
                  <a:gd name="connsiteY0" fmla="*/ 161925 h 4810615"/>
                  <a:gd name="connsiteX1" fmla="*/ 4374166 w 4932964"/>
                  <a:gd name="connsiteY1" fmla="*/ 9525 h 4810615"/>
                  <a:gd name="connsiteX2" fmla="*/ 4907564 w 4932964"/>
                  <a:gd name="connsiteY2" fmla="*/ 161925 h 4810615"/>
                  <a:gd name="connsiteX3" fmla="*/ 4907564 w 4932964"/>
                  <a:gd name="connsiteY3" fmla="*/ 2447925 h 4810615"/>
                  <a:gd name="connsiteX4" fmla="*/ 4297964 w 4932964"/>
                  <a:gd name="connsiteY4" fmla="*/ 2981325 h 4810615"/>
                  <a:gd name="connsiteX5" fmla="*/ 2164364 w 4932964"/>
                  <a:gd name="connsiteY5" fmla="*/ 2981325 h 4810615"/>
                  <a:gd name="connsiteX6" fmla="*/ 1859564 w 4932964"/>
                  <a:gd name="connsiteY6" fmla="*/ 3209926 h 4810615"/>
                  <a:gd name="connsiteX7" fmla="*/ 1859564 w 4932964"/>
                  <a:gd name="connsiteY7" fmla="*/ 4667251 h 4810615"/>
                  <a:gd name="connsiteX8" fmla="*/ 1369707 w 4932964"/>
                  <a:gd name="connsiteY8" fmla="*/ 4808661 h 4810615"/>
                  <a:gd name="connsiteX9" fmla="*/ 1206421 w 4932964"/>
                  <a:gd name="connsiteY9" fmla="*/ 4808661 h 4810615"/>
                  <a:gd name="connsiteX10" fmla="*/ 716564 w 4932964"/>
                  <a:gd name="connsiteY10" fmla="*/ 4667251 h 4810615"/>
                  <a:gd name="connsiteX11" fmla="*/ 716566 w 4932964"/>
                  <a:gd name="connsiteY11" fmla="*/ 2447924 h 4810615"/>
                  <a:gd name="connsiteX12" fmla="*/ 1326164 w 4932964"/>
                  <a:gd name="connsiteY12" fmla="*/ 1838325 h 4810615"/>
                  <a:gd name="connsiteX13" fmla="*/ 3459764 w 4932964"/>
                  <a:gd name="connsiteY13" fmla="*/ 1838325 h 4810615"/>
                  <a:gd name="connsiteX14" fmla="*/ 3764564 w 4932964"/>
                  <a:gd name="connsiteY14" fmla="*/ 1533525 h 4810615"/>
                  <a:gd name="connsiteX15" fmla="*/ 3764564 w 4932964"/>
                  <a:gd name="connsiteY15" fmla="*/ 161925 h 4810615"/>
                  <a:gd name="connsiteX0" fmla="*/ 3764564 w 4932964"/>
                  <a:gd name="connsiteY0" fmla="*/ 161925 h 4810615"/>
                  <a:gd name="connsiteX1" fmla="*/ 4450364 w 4932964"/>
                  <a:gd name="connsiteY1" fmla="*/ 9525 h 4810615"/>
                  <a:gd name="connsiteX2" fmla="*/ 4907564 w 4932964"/>
                  <a:gd name="connsiteY2" fmla="*/ 161925 h 4810615"/>
                  <a:gd name="connsiteX3" fmla="*/ 4450366 w 4932964"/>
                  <a:gd name="connsiteY3" fmla="*/ 314325 h 4810615"/>
                  <a:gd name="connsiteX4" fmla="*/ 4221764 w 4932964"/>
                  <a:gd name="connsiteY4" fmla="*/ 314325 h 4810615"/>
                  <a:gd name="connsiteX5" fmla="*/ 3764564 w 4932964"/>
                  <a:gd name="connsiteY5" fmla="*/ 161925 h 4810615"/>
                  <a:gd name="connsiteX6" fmla="*/ 3764564 w 4932964"/>
                  <a:gd name="connsiteY6" fmla="*/ 161925 h 4810615"/>
                  <a:gd name="connsiteX0" fmla="*/ 4907564 w 4932964"/>
                  <a:gd name="connsiteY0" fmla="*/ 161925 h 4810615"/>
                  <a:gd name="connsiteX1" fmla="*/ 4450366 w 4932964"/>
                  <a:gd name="connsiteY1" fmla="*/ 314325 h 4810615"/>
                  <a:gd name="connsiteX2" fmla="*/ 4221764 w 4932964"/>
                  <a:gd name="connsiteY2" fmla="*/ 314325 h 4810615"/>
                  <a:gd name="connsiteX3" fmla="*/ 3764564 w 4932964"/>
                  <a:gd name="connsiteY3" fmla="*/ 161925 h 4810615"/>
                  <a:gd name="connsiteX4" fmla="*/ 4221764 w 4932964"/>
                  <a:gd name="connsiteY4" fmla="*/ 9525 h 4810615"/>
                  <a:gd name="connsiteX5" fmla="*/ 4450364 w 4932964"/>
                  <a:gd name="connsiteY5" fmla="*/ 9525 h 4810615"/>
                  <a:gd name="connsiteX6" fmla="*/ 4907566 w 4932964"/>
                  <a:gd name="connsiteY6" fmla="*/ 161925 h 4810615"/>
                  <a:gd name="connsiteX7" fmla="*/ 4907567 w 4932964"/>
                  <a:gd name="connsiteY7" fmla="*/ 2447925 h 4810615"/>
                  <a:gd name="connsiteX8" fmla="*/ 4297964 w 4932964"/>
                  <a:gd name="connsiteY8" fmla="*/ 2981325 h 4810615"/>
                  <a:gd name="connsiteX9" fmla="*/ 2164364 w 4932964"/>
                  <a:gd name="connsiteY9" fmla="*/ 2981325 h 4810615"/>
                  <a:gd name="connsiteX10" fmla="*/ 1859565 w 4932964"/>
                  <a:gd name="connsiteY10" fmla="*/ 3209925 h 4810615"/>
                  <a:gd name="connsiteX11" fmla="*/ 1859564 w 4932964"/>
                  <a:gd name="connsiteY11" fmla="*/ 4667251 h 4810615"/>
                  <a:gd name="connsiteX12" fmla="*/ 1369707 w 4932964"/>
                  <a:gd name="connsiteY12" fmla="*/ 4808661 h 4810615"/>
                  <a:gd name="connsiteX13" fmla="*/ 1206421 w 4932964"/>
                  <a:gd name="connsiteY13" fmla="*/ 4808661 h 4810615"/>
                  <a:gd name="connsiteX14" fmla="*/ 716564 w 4932964"/>
                  <a:gd name="connsiteY14" fmla="*/ 4667251 h 4810615"/>
                  <a:gd name="connsiteX15" fmla="*/ 716566 w 4932964"/>
                  <a:gd name="connsiteY15" fmla="*/ 2447924 h 4810615"/>
                  <a:gd name="connsiteX16" fmla="*/ 1326166 w 4932964"/>
                  <a:gd name="connsiteY16" fmla="*/ 1838324 h 4810615"/>
                  <a:gd name="connsiteX17" fmla="*/ 3459766 w 4932964"/>
                  <a:gd name="connsiteY17" fmla="*/ 1838324 h 4810615"/>
                  <a:gd name="connsiteX18" fmla="*/ 3764564 w 4932964"/>
                  <a:gd name="connsiteY18" fmla="*/ 1533525 h 4810615"/>
                  <a:gd name="connsiteX19" fmla="*/ 3764564 w 4932964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228603 w 4216401"/>
                  <a:gd name="connsiteY15" fmla="*/ 26003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2 w 4216401"/>
                  <a:gd name="connsiteY10" fmla="*/ 3209925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447801 w 4216401"/>
                  <a:gd name="connsiteY9" fmla="*/ 2981325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447801 w 4216401"/>
                  <a:gd name="connsiteY5" fmla="*/ 2981325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1 w 4216401"/>
                  <a:gd name="connsiteY6" fmla="*/ 3209926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9906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7527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828803 w 4216401"/>
                  <a:gd name="connsiteY9" fmla="*/ 28289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828803 w 4216401"/>
                  <a:gd name="connsiteY9" fmla="*/ 28289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6764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6764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161925 h 4810615"/>
                  <a:gd name="connsiteX1" fmla="*/ 3657603 w 4216401"/>
                  <a:gd name="connsiteY1" fmla="*/ 9525 h 4810615"/>
                  <a:gd name="connsiteX2" fmla="*/ 4191001 w 4216401"/>
                  <a:gd name="connsiteY2" fmla="*/ 161925 h 4810615"/>
                  <a:gd name="connsiteX3" fmla="*/ 4191001 w 4216401"/>
                  <a:gd name="connsiteY3" fmla="*/ 2447925 h 4810615"/>
                  <a:gd name="connsiteX4" fmla="*/ 3581401 w 4216401"/>
                  <a:gd name="connsiteY4" fmla="*/ 2981325 h 4810615"/>
                  <a:gd name="connsiteX5" fmla="*/ 1752603 w 4216401"/>
                  <a:gd name="connsiteY5" fmla="*/ 2981324 h 4810615"/>
                  <a:gd name="connsiteX6" fmla="*/ 1143003 w 4216401"/>
                  <a:gd name="connsiteY6" fmla="*/ 3590924 h 4810615"/>
                  <a:gd name="connsiteX7" fmla="*/ 1143001 w 4216401"/>
                  <a:gd name="connsiteY7" fmla="*/ 4667251 h 4810615"/>
                  <a:gd name="connsiteX8" fmla="*/ 653144 w 4216401"/>
                  <a:gd name="connsiteY8" fmla="*/ 4808661 h 4810615"/>
                  <a:gd name="connsiteX9" fmla="*/ 489858 w 4216401"/>
                  <a:gd name="connsiteY9" fmla="*/ 4808661 h 4810615"/>
                  <a:gd name="connsiteX10" fmla="*/ 1 w 4216401"/>
                  <a:gd name="connsiteY10" fmla="*/ 4667251 h 4810615"/>
                  <a:gd name="connsiteX11" fmla="*/ 3 w 4216401"/>
                  <a:gd name="connsiteY11" fmla="*/ 2447924 h 4810615"/>
                  <a:gd name="connsiteX12" fmla="*/ 609601 w 4216401"/>
                  <a:gd name="connsiteY12" fmla="*/ 1838325 h 4810615"/>
                  <a:gd name="connsiteX13" fmla="*/ 2743201 w 4216401"/>
                  <a:gd name="connsiteY13" fmla="*/ 1838325 h 4810615"/>
                  <a:gd name="connsiteX14" fmla="*/ 3048001 w 4216401"/>
                  <a:gd name="connsiteY14" fmla="*/ 1533525 h 4810615"/>
                  <a:gd name="connsiteX15" fmla="*/ 3048001 w 4216401"/>
                  <a:gd name="connsiteY15" fmla="*/ 161925 h 4810615"/>
                  <a:gd name="connsiteX0" fmla="*/ 3048001 w 4216401"/>
                  <a:gd name="connsiteY0" fmla="*/ 161925 h 4810615"/>
                  <a:gd name="connsiteX1" fmla="*/ 3733801 w 4216401"/>
                  <a:gd name="connsiteY1" fmla="*/ 9525 h 4810615"/>
                  <a:gd name="connsiteX2" fmla="*/ 4191001 w 4216401"/>
                  <a:gd name="connsiteY2" fmla="*/ 161925 h 4810615"/>
                  <a:gd name="connsiteX3" fmla="*/ 3733803 w 4216401"/>
                  <a:gd name="connsiteY3" fmla="*/ 314325 h 4810615"/>
                  <a:gd name="connsiteX4" fmla="*/ 3505201 w 4216401"/>
                  <a:gd name="connsiteY4" fmla="*/ 314325 h 4810615"/>
                  <a:gd name="connsiteX5" fmla="*/ 3048001 w 4216401"/>
                  <a:gd name="connsiteY5" fmla="*/ 161925 h 4810615"/>
                  <a:gd name="connsiteX6" fmla="*/ 3048001 w 4216401"/>
                  <a:gd name="connsiteY6" fmla="*/ 161925 h 4810615"/>
                  <a:gd name="connsiteX0" fmla="*/ 4191001 w 4216401"/>
                  <a:gd name="connsiteY0" fmla="*/ 161925 h 4810615"/>
                  <a:gd name="connsiteX1" fmla="*/ 3733803 w 4216401"/>
                  <a:gd name="connsiteY1" fmla="*/ 314325 h 4810615"/>
                  <a:gd name="connsiteX2" fmla="*/ 3505201 w 4216401"/>
                  <a:gd name="connsiteY2" fmla="*/ 314325 h 4810615"/>
                  <a:gd name="connsiteX3" fmla="*/ 3048001 w 4216401"/>
                  <a:gd name="connsiteY3" fmla="*/ 161925 h 4810615"/>
                  <a:gd name="connsiteX4" fmla="*/ 3505201 w 4216401"/>
                  <a:gd name="connsiteY4" fmla="*/ 9525 h 4810615"/>
                  <a:gd name="connsiteX5" fmla="*/ 3733801 w 4216401"/>
                  <a:gd name="connsiteY5" fmla="*/ 9525 h 4810615"/>
                  <a:gd name="connsiteX6" fmla="*/ 4191003 w 4216401"/>
                  <a:gd name="connsiteY6" fmla="*/ 161925 h 4810615"/>
                  <a:gd name="connsiteX7" fmla="*/ 4191004 w 4216401"/>
                  <a:gd name="connsiteY7" fmla="*/ 2447925 h 4810615"/>
                  <a:gd name="connsiteX8" fmla="*/ 3581401 w 4216401"/>
                  <a:gd name="connsiteY8" fmla="*/ 2981325 h 4810615"/>
                  <a:gd name="connsiteX9" fmla="*/ 1752603 w 4216401"/>
                  <a:gd name="connsiteY9" fmla="*/ 2981324 h 4810615"/>
                  <a:gd name="connsiteX10" fmla="*/ 1143003 w 4216401"/>
                  <a:gd name="connsiteY10" fmla="*/ 3590924 h 4810615"/>
                  <a:gd name="connsiteX11" fmla="*/ 1143001 w 4216401"/>
                  <a:gd name="connsiteY11" fmla="*/ 4667251 h 4810615"/>
                  <a:gd name="connsiteX12" fmla="*/ 653144 w 4216401"/>
                  <a:gd name="connsiteY12" fmla="*/ 4808661 h 4810615"/>
                  <a:gd name="connsiteX13" fmla="*/ 489858 w 4216401"/>
                  <a:gd name="connsiteY13" fmla="*/ 4808661 h 4810615"/>
                  <a:gd name="connsiteX14" fmla="*/ 1 w 4216401"/>
                  <a:gd name="connsiteY14" fmla="*/ 4667251 h 4810615"/>
                  <a:gd name="connsiteX15" fmla="*/ 3 w 4216401"/>
                  <a:gd name="connsiteY15" fmla="*/ 2447924 h 4810615"/>
                  <a:gd name="connsiteX16" fmla="*/ 609603 w 4216401"/>
                  <a:gd name="connsiteY16" fmla="*/ 1838324 h 4810615"/>
                  <a:gd name="connsiteX17" fmla="*/ 2743203 w 4216401"/>
                  <a:gd name="connsiteY17" fmla="*/ 1838324 h 4810615"/>
                  <a:gd name="connsiteX18" fmla="*/ 3048001 w 4216401"/>
                  <a:gd name="connsiteY18" fmla="*/ 1533525 h 4810615"/>
                  <a:gd name="connsiteX19" fmla="*/ 3048001 w 4216401"/>
                  <a:gd name="connsiteY19" fmla="*/ 161925 h 4810615"/>
                  <a:gd name="connsiteX0" fmla="*/ 3048001 w 4216401"/>
                  <a:gd name="connsiteY0" fmla="*/ 226219 h 4874909"/>
                  <a:gd name="connsiteX1" fmla="*/ 3657603 w 4216401"/>
                  <a:gd name="connsiteY1" fmla="*/ 73819 h 4874909"/>
                  <a:gd name="connsiteX2" fmla="*/ 4191001 w 4216401"/>
                  <a:gd name="connsiteY2" fmla="*/ 226219 h 4874909"/>
                  <a:gd name="connsiteX3" fmla="*/ 4191001 w 4216401"/>
                  <a:gd name="connsiteY3" fmla="*/ 2512219 h 4874909"/>
                  <a:gd name="connsiteX4" fmla="*/ 3581401 w 4216401"/>
                  <a:gd name="connsiteY4" fmla="*/ 3045619 h 4874909"/>
                  <a:gd name="connsiteX5" fmla="*/ 1752603 w 4216401"/>
                  <a:gd name="connsiteY5" fmla="*/ 3045618 h 4874909"/>
                  <a:gd name="connsiteX6" fmla="*/ 1143003 w 4216401"/>
                  <a:gd name="connsiteY6" fmla="*/ 3655218 h 4874909"/>
                  <a:gd name="connsiteX7" fmla="*/ 1143001 w 4216401"/>
                  <a:gd name="connsiteY7" fmla="*/ 4731545 h 4874909"/>
                  <a:gd name="connsiteX8" fmla="*/ 653144 w 4216401"/>
                  <a:gd name="connsiteY8" fmla="*/ 4872955 h 4874909"/>
                  <a:gd name="connsiteX9" fmla="*/ 489858 w 4216401"/>
                  <a:gd name="connsiteY9" fmla="*/ 4872955 h 4874909"/>
                  <a:gd name="connsiteX10" fmla="*/ 1 w 4216401"/>
                  <a:gd name="connsiteY10" fmla="*/ 4731545 h 4874909"/>
                  <a:gd name="connsiteX11" fmla="*/ 3 w 4216401"/>
                  <a:gd name="connsiteY11" fmla="*/ 2512218 h 4874909"/>
                  <a:gd name="connsiteX12" fmla="*/ 609601 w 4216401"/>
                  <a:gd name="connsiteY12" fmla="*/ 1902619 h 4874909"/>
                  <a:gd name="connsiteX13" fmla="*/ 2743201 w 4216401"/>
                  <a:gd name="connsiteY13" fmla="*/ 1902619 h 4874909"/>
                  <a:gd name="connsiteX14" fmla="*/ 3048001 w 4216401"/>
                  <a:gd name="connsiteY14" fmla="*/ 1597819 h 4874909"/>
                  <a:gd name="connsiteX15" fmla="*/ 3048001 w 4216401"/>
                  <a:gd name="connsiteY15" fmla="*/ 226219 h 4874909"/>
                  <a:gd name="connsiteX0" fmla="*/ 3048001 w 4216401"/>
                  <a:gd name="connsiteY0" fmla="*/ 226219 h 4874909"/>
                  <a:gd name="connsiteX1" fmla="*/ 3733801 w 4216401"/>
                  <a:gd name="connsiteY1" fmla="*/ 73819 h 4874909"/>
                  <a:gd name="connsiteX2" fmla="*/ 4191001 w 4216401"/>
                  <a:gd name="connsiteY2" fmla="*/ 226219 h 4874909"/>
                  <a:gd name="connsiteX3" fmla="*/ 3733803 w 4216401"/>
                  <a:gd name="connsiteY3" fmla="*/ 378619 h 4874909"/>
                  <a:gd name="connsiteX4" fmla="*/ 3505201 w 4216401"/>
                  <a:gd name="connsiteY4" fmla="*/ 378619 h 4874909"/>
                  <a:gd name="connsiteX5" fmla="*/ 3048001 w 4216401"/>
                  <a:gd name="connsiteY5" fmla="*/ 226219 h 4874909"/>
                  <a:gd name="connsiteX6" fmla="*/ 3048001 w 4216401"/>
                  <a:gd name="connsiteY6" fmla="*/ 226219 h 4874909"/>
                  <a:gd name="connsiteX0" fmla="*/ 4191001 w 4216401"/>
                  <a:gd name="connsiteY0" fmla="*/ 226219 h 4874909"/>
                  <a:gd name="connsiteX1" fmla="*/ 3733803 w 4216401"/>
                  <a:gd name="connsiteY1" fmla="*/ 378619 h 4874909"/>
                  <a:gd name="connsiteX2" fmla="*/ 3505201 w 4216401"/>
                  <a:gd name="connsiteY2" fmla="*/ 378619 h 4874909"/>
                  <a:gd name="connsiteX3" fmla="*/ 3048001 w 4216401"/>
                  <a:gd name="connsiteY3" fmla="*/ 226219 h 4874909"/>
                  <a:gd name="connsiteX4" fmla="*/ 3505201 w 4216401"/>
                  <a:gd name="connsiteY4" fmla="*/ 73819 h 4874909"/>
                  <a:gd name="connsiteX5" fmla="*/ 3733801 w 4216401"/>
                  <a:gd name="connsiteY5" fmla="*/ 73819 h 4874909"/>
                  <a:gd name="connsiteX6" fmla="*/ 4191003 w 4216401"/>
                  <a:gd name="connsiteY6" fmla="*/ 226219 h 4874909"/>
                  <a:gd name="connsiteX7" fmla="*/ 4191004 w 4216401"/>
                  <a:gd name="connsiteY7" fmla="*/ 2512219 h 4874909"/>
                  <a:gd name="connsiteX8" fmla="*/ 3581401 w 4216401"/>
                  <a:gd name="connsiteY8" fmla="*/ 3045619 h 4874909"/>
                  <a:gd name="connsiteX9" fmla="*/ 1752603 w 4216401"/>
                  <a:gd name="connsiteY9" fmla="*/ 3045618 h 4874909"/>
                  <a:gd name="connsiteX10" fmla="*/ 1143003 w 4216401"/>
                  <a:gd name="connsiteY10" fmla="*/ 3655218 h 4874909"/>
                  <a:gd name="connsiteX11" fmla="*/ 1143001 w 4216401"/>
                  <a:gd name="connsiteY11" fmla="*/ 4731545 h 4874909"/>
                  <a:gd name="connsiteX12" fmla="*/ 653144 w 4216401"/>
                  <a:gd name="connsiteY12" fmla="*/ 4872955 h 4874909"/>
                  <a:gd name="connsiteX13" fmla="*/ 489858 w 4216401"/>
                  <a:gd name="connsiteY13" fmla="*/ 4872955 h 4874909"/>
                  <a:gd name="connsiteX14" fmla="*/ 1 w 4216401"/>
                  <a:gd name="connsiteY14" fmla="*/ 4731545 h 4874909"/>
                  <a:gd name="connsiteX15" fmla="*/ 3 w 4216401"/>
                  <a:gd name="connsiteY15" fmla="*/ 2512218 h 4874909"/>
                  <a:gd name="connsiteX16" fmla="*/ 609603 w 4216401"/>
                  <a:gd name="connsiteY16" fmla="*/ 1902618 h 4874909"/>
                  <a:gd name="connsiteX17" fmla="*/ 2743203 w 4216401"/>
                  <a:gd name="connsiteY17" fmla="*/ 1902618 h 4874909"/>
                  <a:gd name="connsiteX18" fmla="*/ 3048001 w 4216401"/>
                  <a:gd name="connsiteY18" fmla="*/ 1597819 h 4874909"/>
                  <a:gd name="connsiteX19" fmla="*/ 3048001 w 4216401"/>
                  <a:gd name="connsiteY19" fmla="*/ 226219 h 4874909"/>
                  <a:gd name="connsiteX0" fmla="*/ 3048001 w 4216401"/>
                  <a:gd name="connsiteY0" fmla="*/ 154782 h 4803472"/>
                  <a:gd name="connsiteX1" fmla="*/ 3657603 w 4216401"/>
                  <a:gd name="connsiteY1" fmla="*/ 2382 h 4803472"/>
                  <a:gd name="connsiteX2" fmla="*/ 4191001 w 4216401"/>
                  <a:gd name="connsiteY2" fmla="*/ 154782 h 4803472"/>
                  <a:gd name="connsiteX3" fmla="*/ 4191001 w 4216401"/>
                  <a:gd name="connsiteY3" fmla="*/ 2440782 h 4803472"/>
                  <a:gd name="connsiteX4" fmla="*/ 3581401 w 4216401"/>
                  <a:gd name="connsiteY4" fmla="*/ 2974182 h 4803472"/>
                  <a:gd name="connsiteX5" fmla="*/ 1752603 w 4216401"/>
                  <a:gd name="connsiteY5" fmla="*/ 2974181 h 4803472"/>
                  <a:gd name="connsiteX6" fmla="*/ 1143003 w 4216401"/>
                  <a:gd name="connsiteY6" fmla="*/ 3583781 h 4803472"/>
                  <a:gd name="connsiteX7" fmla="*/ 1143001 w 4216401"/>
                  <a:gd name="connsiteY7" fmla="*/ 4660108 h 4803472"/>
                  <a:gd name="connsiteX8" fmla="*/ 653144 w 4216401"/>
                  <a:gd name="connsiteY8" fmla="*/ 4801518 h 4803472"/>
                  <a:gd name="connsiteX9" fmla="*/ 489858 w 4216401"/>
                  <a:gd name="connsiteY9" fmla="*/ 4801518 h 4803472"/>
                  <a:gd name="connsiteX10" fmla="*/ 1 w 4216401"/>
                  <a:gd name="connsiteY10" fmla="*/ 4660108 h 4803472"/>
                  <a:gd name="connsiteX11" fmla="*/ 3 w 4216401"/>
                  <a:gd name="connsiteY11" fmla="*/ 2440781 h 4803472"/>
                  <a:gd name="connsiteX12" fmla="*/ 609601 w 4216401"/>
                  <a:gd name="connsiteY12" fmla="*/ 1831182 h 4803472"/>
                  <a:gd name="connsiteX13" fmla="*/ 2743201 w 4216401"/>
                  <a:gd name="connsiteY13" fmla="*/ 1831182 h 4803472"/>
                  <a:gd name="connsiteX14" fmla="*/ 3048001 w 4216401"/>
                  <a:gd name="connsiteY14" fmla="*/ 1526382 h 4803472"/>
                  <a:gd name="connsiteX15" fmla="*/ 3048001 w 4216401"/>
                  <a:gd name="connsiteY15" fmla="*/ 154782 h 4803472"/>
                  <a:gd name="connsiteX0" fmla="*/ 3048001 w 4216401"/>
                  <a:gd name="connsiteY0" fmla="*/ 154782 h 4803472"/>
                  <a:gd name="connsiteX1" fmla="*/ 3733801 w 4216401"/>
                  <a:gd name="connsiteY1" fmla="*/ 2382 h 4803472"/>
                  <a:gd name="connsiteX2" fmla="*/ 4191001 w 4216401"/>
                  <a:gd name="connsiteY2" fmla="*/ 154782 h 4803472"/>
                  <a:gd name="connsiteX3" fmla="*/ 3733803 w 4216401"/>
                  <a:gd name="connsiteY3" fmla="*/ 307182 h 4803472"/>
                  <a:gd name="connsiteX4" fmla="*/ 3505201 w 4216401"/>
                  <a:gd name="connsiteY4" fmla="*/ 307182 h 4803472"/>
                  <a:gd name="connsiteX5" fmla="*/ 3048001 w 4216401"/>
                  <a:gd name="connsiteY5" fmla="*/ 154782 h 4803472"/>
                  <a:gd name="connsiteX6" fmla="*/ 3048001 w 4216401"/>
                  <a:gd name="connsiteY6" fmla="*/ 154782 h 4803472"/>
                  <a:gd name="connsiteX0" fmla="*/ 4191001 w 4216401"/>
                  <a:gd name="connsiteY0" fmla="*/ 154782 h 4803472"/>
                  <a:gd name="connsiteX1" fmla="*/ 3733803 w 4216401"/>
                  <a:gd name="connsiteY1" fmla="*/ 307182 h 4803472"/>
                  <a:gd name="connsiteX2" fmla="*/ 3505201 w 4216401"/>
                  <a:gd name="connsiteY2" fmla="*/ 307182 h 4803472"/>
                  <a:gd name="connsiteX3" fmla="*/ 3048001 w 4216401"/>
                  <a:gd name="connsiteY3" fmla="*/ 154782 h 4803472"/>
                  <a:gd name="connsiteX4" fmla="*/ 3505201 w 4216401"/>
                  <a:gd name="connsiteY4" fmla="*/ 2382 h 4803472"/>
                  <a:gd name="connsiteX5" fmla="*/ 3733801 w 4216401"/>
                  <a:gd name="connsiteY5" fmla="*/ 2382 h 4803472"/>
                  <a:gd name="connsiteX6" fmla="*/ 4191003 w 4216401"/>
                  <a:gd name="connsiteY6" fmla="*/ 154782 h 4803472"/>
                  <a:gd name="connsiteX7" fmla="*/ 4191004 w 4216401"/>
                  <a:gd name="connsiteY7" fmla="*/ 2440782 h 4803472"/>
                  <a:gd name="connsiteX8" fmla="*/ 3581401 w 4216401"/>
                  <a:gd name="connsiteY8" fmla="*/ 2974182 h 4803472"/>
                  <a:gd name="connsiteX9" fmla="*/ 1752603 w 4216401"/>
                  <a:gd name="connsiteY9" fmla="*/ 2974181 h 4803472"/>
                  <a:gd name="connsiteX10" fmla="*/ 1143003 w 4216401"/>
                  <a:gd name="connsiteY10" fmla="*/ 3583781 h 4803472"/>
                  <a:gd name="connsiteX11" fmla="*/ 1143001 w 4216401"/>
                  <a:gd name="connsiteY11" fmla="*/ 4660108 h 4803472"/>
                  <a:gd name="connsiteX12" fmla="*/ 653144 w 4216401"/>
                  <a:gd name="connsiteY12" fmla="*/ 4801518 h 4803472"/>
                  <a:gd name="connsiteX13" fmla="*/ 489858 w 4216401"/>
                  <a:gd name="connsiteY13" fmla="*/ 4801518 h 4803472"/>
                  <a:gd name="connsiteX14" fmla="*/ 1 w 4216401"/>
                  <a:gd name="connsiteY14" fmla="*/ 4660108 h 4803472"/>
                  <a:gd name="connsiteX15" fmla="*/ 3 w 4216401"/>
                  <a:gd name="connsiteY15" fmla="*/ 2440781 h 4803472"/>
                  <a:gd name="connsiteX16" fmla="*/ 609603 w 4216401"/>
                  <a:gd name="connsiteY16" fmla="*/ 1831181 h 4803472"/>
                  <a:gd name="connsiteX17" fmla="*/ 2743203 w 4216401"/>
                  <a:gd name="connsiteY17" fmla="*/ 1831181 h 4803472"/>
                  <a:gd name="connsiteX18" fmla="*/ 3048001 w 4216401"/>
                  <a:gd name="connsiteY18" fmla="*/ 1526382 h 4803472"/>
                  <a:gd name="connsiteX19" fmla="*/ 3048001 w 4216401"/>
                  <a:gd name="connsiteY19" fmla="*/ 154782 h 4803472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048001 w 4216401"/>
                  <a:gd name="connsiteY0" fmla="*/ 1543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5" fmla="*/ 3048001 w 4216401"/>
                  <a:gd name="connsiteY5" fmla="*/ 154354 h 4803044"/>
                  <a:gd name="connsiteX6" fmla="*/ 3048001 w 4216401"/>
                  <a:gd name="connsiteY6" fmla="*/ 1543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35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354 h 4803044"/>
                  <a:gd name="connsiteX0" fmla="*/ 3048001 w 4216401"/>
                  <a:gd name="connsiteY0" fmla="*/ 166689 h 4815379"/>
                  <a:gd name="connsiteX1" fmla="*/ 3657601 w 4216401"/>
                  <a:gd name="connsiteY1" fmla="*/ 90979 h 4815379"/>
                  <a:gd name="connsiteX2" fmla="*/ 4191001 w 4216401"/>
                  <a:gd name="connsiteY2" fmla="*/ 166689 h 4815379"/>
                  <a:gd name="connsiteX3" fmla="*/ 4191001 w 4216401"/>
                  <a:gd name="connsiteY3" fmla="*/ 2452689 h 4815379"/>
                  <a:gd name="connsiteX4" fmla="*/ 3581401 w 4216401"/>
                  <a:gd name="connsiteY4" fmla="*/ 2986089 h 4815379"/>
                  <a:gd name="connsiteX5" fmla="*/ 1752603 w 4216401"/>
                  <a:gd name="connsiteY5" fmla="*/ 2986088 h 4815379"/>
                  <a:gd name="connsiteX6" fmla="*/ 1143003 w 4216401"/>
                  <a:gd name="connsiteY6" fmla="*/ 3595688 h 4815379"/>
                  <a:gd name="connsiteX7" fmla="*/ 1143001 w 4216401"/>
                  <a:gd name="connsiteY7" fmla="*/ 4672015 h 4815379"/>
                  <a:gd name="connsiteX8" fmla="*/ 653144 w 4216401"/>
                  <a:gd name="connsiteY8" fmla="*/ 4813425 h 4815379"/>
                  <a:gd name="connsiteX9" fmla="*/ 489858 w 4216401"/>
                  <a:gd name="connsiteY9" fmla="*/ 4813425 h 4815379"/>
                  <a:gd name="connsiteX10" fmla="*/ 1 w 4216401"/>
                  <a:gd name="connsiteY10" fmla="*/ 4672015 h 4815379"/>
                  <a:gd name="connsiteX11" fmla="*/ 3 w 4216401"/>
                  <a:gd name="connsiteY11" fmla="*/ 2452688 h 4815379"/>
                  <a:gd name="connsiteX12" fmla="*/ 609601 w 4216401"/>
                  <a:gd name="connsiteY12" fmla="*/ 1843089 h 4815379"/>
                  <a:gd name="connsiteX13" fmla="*/ 2743201 w 4216401"/>
                  <a:gd name="connsiteY13" fmla="*/ 1843089 h 4815379"/>
                  <a:gd name="connsiteX14" fmla="*/ 3048001 w 4216401"/>
                  <a:gd name="connsiteY14" fmla="*/ 1538289 h 4815379"/>
                  <a:gd name="connsiteX15" fmla="*/ 3048001 w 4216401"/>
                  <a:gd name="connsiteY15" fmla="*/ 166689 h 4815379"/>
                  <a:gd name="connsiteX0" fmla="*/ 3048001 w 4216401"/>
                  <a:gd name="connsiteY0" fmla="*/ 166689 h 4815379"/>
                  <a:gd name="connsiteX1" fmla="*/ 3733801 w 4216401"/>
                  <a:gd name="connsiteY1" fmla="*/ 14289 h 4815379"/>
                  <a:gd name="connsiteX2" fmla="*/ 4191001 w 4216401"/>
                  <a:gd name="connsiteY2" fmla="*/ 166689 h 4815379"/>
                  <a:gd name="connsiteX3" fmla="*/ 3733803 w 4216401"/>
                  <a:gd name="connsiteY3" fmla="*/ 319089 h 4815379"/>
                  <a:gd name="connsiteX4" fmla="*/ 3505201 w 4216401"/>
                  <a:gd name="connsiteY4" fmla="*/ 319089 h 4815379"/>
                  <a:gd name="connsiteX5" fmla="*/ 3048001 w 4216401"/>
                  <a:gd name="connsiteY5" fmla="*/ 166689 h 4815379"/>
                  <a:gd name="connsiteX6" fmla="*/ 3048001 w 4216401"/>
                  <a:gd name="connsiteY6" fmla="*/ 166689 h 4815379"/>
                  <a:gd name="connsiteX0" fmla="*/ 4191001 w 4216401"/>
                  <a:gd name="connsiteY0" fmla="*/ 166689 h 4815379"/>
                  <a:gd name="connsiteX1" fmla="*/ 3733803 w 4216401"/>
                  <a:gd name="connsiteY1" fmla="*/ 319089 h 4815379"/>
                  <a:gd name="connsiteX2" fmla="*/ 3505201 w 4216401"/>
                  <a:gd name="connsiteY2" fmla="*/ 319089 h 4815379"/>
                  <a:gd name="connsiteX3" fmla="*/ 3048001 w 4216401"/>
                  <a:gd name="connsiteY3" fmla="*/ 166689 h 4815379"/>
                  <a:gd name="connsiteX4" fmla="*/ 3505201 w 4216401"/>
                  <a:gd name="connsiteY4" fmla="*/ 14289 h 4815379"/>
                  <a:gd name="connsiteX5" fmla="*/ 3733801 w 4216401"/>
                  <a:gd name="connsiteY5" fmla="*/ 14289 h 4815379"/>
                  <a:gd name="connsiteX6" fmla="*/ 4191003 w 4216401"/>
                  <a:gd name="connsiteY6" fmla="*/ 166689 h 4815379"/>
                  <a:gd name="connsiteX7" fmla="*/ 4191004 w 4216401"/>
                  <a:gd name="connsiteY7" fmla="*/ 2452689 h 4815379"/>
                  <a:gd name="connsiteX8" fmla="*/ 3581401 w 4216401"/>
                  <a:gd name="connsiteY8" fmla="*/ 2986089 h 4815379"/>
                  <a:gd name="connsiteX9" fmla="*/ 1752603 w 4216401"/>
                  <a:gd name="connsiteY9" fmla="*/ 2986088 h 4815379"/>
                  <a:gd name="connsiteX10" fmla="*/ 1143003 w 4216401"/>
                  <a:gd name="connsiteY10" fmla="*/ 3595688 h 4815379"/>
                  <a:gd name="connsiteX11" fmla="*/ 1143001 w 4216401"/>
                  <a:gd name="connsiteY11" fmla="*/ 4672015 h 4815379"/>
                  <a:gd name="connsiteX12" fmla="*/ 653144 w 4216401"/>
                  <a:gd name="connsiteY12" fmla="*/ 4813425 h 4815379"/>
                  <a:gd name="connsiteX13" fmla="*/ 489858 w 4216401"/>
                  <a:gd name="connsiteY13" fmla="*/ 4813425 h 4815379"/>
                  <a:gd name="connsiteX14" fmla="*/ 1 w 4216401"/>
                  <a:gd name="connsiteY14" fmla="*/ 4672015 h 4815379"/>
                  <a:gd name="connsiteX15" fmla="*/ 3 w 4216401"/>
                  <a:gd name="connsiteY15" fmla="*/ 2452688 h 4815379"/>
                  <a:gd name="connsiteX16" fmla="*/ 609603 w 4216401"/>
                  <a:gd name="connsiteY16" fmla="*/ 1843088 h 4815379"/>
                  <a:gd name="connsiteX17" fmla="*/ 2743203 w 4216401"/>
                  <a:gd name="connsiteY17" fmla="*/ 1843088 h 4815379"/>
                  <a:gd name="connsiteX18" fmla="*/ 3048001 w 4216401"/>
                  <a:gd name="connsiteY18" fmla="*/ 1538289 h 4815379"/>
                  <a:gd name="connsiteX19" fmla="*/ 3048001 w 4216401"/>
                  <a:gd name="connsiteY19" fmla="*/ 166689 h 4815379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1 w 4216401"/>
                  <a:gd name="connsiteY19" fmla="*/ 16192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1 w 4216401"/>
                  <a:gd name="connsiteY3" fmla="*/ 16192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1 w 4216401"/>
                  <a:gd name="connsiteY0" fmla="*/ 16192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3048001 w 4216401"/>
                  <a:gd name="connsiteY6" fmla="*/ 16192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1 w 4216401"/>
                  <a:gd name="connsiteY5" fmla="*/ 16192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29718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29718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29718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30480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30480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61927 h 4810617"/>
                  <a:gd name="connsiteX1" fmla="*/ 3657601 w 4216401"/>
                  <a:gd name="connsiteY1" fmla="*/ 86217 h 4810617"/>
                  <a:gd name="connsiteX2" fmla="*/ 4191001 w 4216401"/>
                  <a:gd name="connsiteY2" fmla="*/ 161927 h 4810617"/>
                  <a:gd name="connsiteX3" fmla="*/ 4191001 w 4216401"/>
                  <a:gd name="connsiteY3" fmla="*/ 2447927 h 4810617"/>
                  <a:gd name="connsiteX4" fmla="*/ 3581401 w 4216401"/>
                  <a:gd name="connsiteY4" fmla="*/ 2981327 h 4810617"/>
                  <a:gd name="connsiteX5" fmla="*/ 1752603 w 4216401"/>
                  <a:gd name="connsiteY5" fmla="*/ 2981326 h 4810617"/>
                  <a:gd name="connsiteX6" fmla="*/ 1143003 w 4216401"/>
                  <a:gd name="connsiteY6" fmla="*/ 3590926 h 4810617"/>
                  <a:gd name="connsiteX7" fmla="*/ 1143001 w 4216401"/>
                  <a:gd name="connsiteY7" fmla="*/ 4667253 h 4810617"/>
                  <a:gd name="connsiteX8" fmla="*/ 653144 w 4216401"/>
                  <a:gd name="connsiteY8" fmla="*/ 4808663 h 4810617"/>
                  <a:gd name="connsiteX9" fmla="*/ 489858 w 4216401"/>
                  <a:gd name="connsiteY9" fmla="*/ 4808663 h 4810617"/>
                  <a:gd name="connsiteX10" fmla="*/ 1 w 4216401"/>
                  <a:gd name="connsiteY10" fmla="*/ 4667253 h 4810617"/>
                  <a:gd name="connsiteX11" fmla="*/ 3 w 4216401"/>
                  <a:gd name="connsiteY11" fmla="*/ 2447926 h 4810617"/>
                  <a:gd name="connsiteX12" fmla="*/ 609601 w 4216401"/>
                  <a:gd name="connsiteY12" fmla="*/ 1838327 h 4810617"/>
                  <a:gd name="connsiteX13" fmla="*/ 2743201 w 4216401"/>
                  <a:gd name="connsiteY13" fmla="*/ 1838327 h 4810617"/>
                  <a:gd name="connsiteX14" fmla="*/ 3048001 w 4216401"/>
                  <a:gd name="connsiteY14" fmla="*/ 1533527 h 4810617"/>
                  <a:gd name="connsiteX15" fmla="*/ 3048001 w 4216401"/>
                  <a:gd name="connsiteY15" fmla="*/ 161927 h 4810617"/>
                  <a:gd name="connsiteX0" fmla="*/ 3048000 w 4216401"/>
                  <a:gd name="connsiteY0" fmla="*/ 162417 h 4810617"/>
                  <a:gd name="connsiteX1" fmla="*/ 3733801 w 4216401"/>
                  <a:gd name="connsiteY1" fmla="*/ 9527 h 4810617"/>
                  <a:gd name="connsiteX2" fmla="*/ 4191001 w 4216401"/>
                  <a:gd name="connsiteY2" fmla="*/ 161927 h 4810617"/>
                  <a:gd name="connsiteX3" fmla="*/ 3733803 w 4216401"/>
                  <a:gd name="connsiteY3" fmla="*/ 314327 h 4810617"/>
                  <a:gd name="connsiteX4" fmla="*/ 3505201 w 4216401"/>
                  <a:gd name="connsiteY4" fmla="*/ 314327 h 4810617"/>
                  <a:gd name="connsiteX5" fmla="*/ 3048000 w 4216401"/>
                  <a:gd name="connsiteY5" fmla="*/ 162417 h 4810617"/>
                  <a:gd name="connsiteX6" fmla="*/ 3048000 w 4216401"/>
                  <a:gd name="connsiteY6" fmla="*/ 162417 h 4810617"/>
                  <a:gd name="connsiteX0" fmla="*/ 4191001 w 4216401"/>
                  <a:gd name="connsiteY0" fmla="*/ 161927 h 4810617"/>
                  <a:gd name="connsiteX1" fmla="*/ 3733803 w 4216401"/>
                  <a:gd name="connsiteY1" fmla="*/ 314327 h 4810617"/>
                  <a:gd name="connsiteX2" fmla="*/ 3505201 w 4216401"/>
                  <a:gd name="connsiteY2" fmla="*/ 314327 h 4810617"/>
                  <a:gd name="connsiteX3" fmla="*/ 2971800 w 4216401"/>
                  <a:gd name="connsiteY3" fmla="*/ 162417 h 4810617"/>
                  <a:gd name="connsiteX4" fmla="*/ 3505201 w 4216401"/>
                  <a:gd name="connsiteY4" fmla="*/ 9527 h 4810617"/>
                  <a:gd name="connsiteX5" fmla="*/ 3733801 w 4216401"/>
                  <a:gd name="connsiteY5" fmla="*/ 9527 h 4810617"/>
                  <a:gd name="connsiteX6" fmla="*/ 4191003 w 4216401"/>
                  <a:gd name="connsiteY6" fmla="*/ 161927 h 4810617"/>
                  <a:gd name="connsiteX7" fmla="*/ 4191004 w 4216401"/>
                  <a:gd name="connsiteY7" fmla="*/ 2447927 h 4810617"/>
                  <a:gd name="connsiteX8" fmla="*/ 3581401 w 4216401"/>
                  <a:gd name="connsiteY8" fmla="*/ 2981327 h 4810617"/>
                  <a:gd name="connsiteX9" fmla="*/ 1752603 w 4216401"/>
                  <a:gd name="connsiteY9" fmla="*/ 2981326 h 4810617"/>
                  <a:gd name="connsiteX10" fmla="*/ 1143003 w 4216401"/>
                  <a:gd name="connsiteY10" fmla="*/ 3590926 h 4810617"/>
                  <a:gd name="connsiteX11" fmla="*/ 1143001 w 4216401"/>
                  <a:gd name="connsiteY11" fmla="*/ 4667253 h 4810617"/>
                  <a:gd name="connsiteX12" fmla="*/ 653144 w 4216401"/>
                  <a:gd name="connsiteY12" fmla="*/ 4808663 h 4810617"/>
                  <a:gd name="connsiteX13" fmla="*/ 489858 w 4216401"/>
                  <a:gd name="connsiteY13" fmla="*/ 4808663 h 4810617"/>
                  <a:gd name="connsiteX14" fmla="*/ 1 w 4216401"/>
                  <a:gd name="connsiteY14" fmla="*/ 4667253 h 4810617"/>
                  <a:gd name="connsiteX15" fmla="*/ 3 w 4216401"/>
                  <a:gd name="connsiteY15" fmla="*/ 2447926 h 4810617"/>
                  <a:gd name="connsiteX16" fmla="*/ 609603 w 4216401"/>
                  <a:gd name="connsiteY16" fmla="*/ 1838326 h 4810617"/>
                  <a:gd name="connsiteX17" fmla="*/ 2743203 w 4216401"/>
                  <a:gd name="connsiteY17" fmla="*/ 1838326 h 4810617"/>
                  <a:gd name="connsiteX18" fmla="*/ 3048001 w 4216401"/>
                  <a:gd name="connsiteY18" fmla="*/ 1533527 h 4810617"/>
                  <a:gd name="connsiteX19" fmla="*/ 2971800 w 4216401"/>
                  <a:gd name="connsiteY19" fmla="*/ 162417 h 4810617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048000 w 4216401"/>
                  <a:gd name="connsiteY0" fmla="*/ 15484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5" fmla="*/ 3048000 w 4216401"/>
                  <a:gd name="connsiteY5" fmla="*/ 15484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2971800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2971800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2971800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733801 w 4216401"/>
                  <a:gd name="connsiteY1" fmla="*/ 1954 h 4803044"/>
                  <a:gd name="connsiteX2" fmla="*/ 4191001 w 4216401"/>
                  <a:gd name="connsiteY2" fmla="*/ 154354 h 4803044"/>
                  <a:gd name="connsiteX3" fmla="*/ 3733803 w 4216401"/>
                  <a:gd name="connsiteY3" fmla="*/ 306754 h 4803044"/>
                  <a:gd name="connsiteX4" fmla="*/ 3505201 w 4216401"/>
                  <a:gd name="connsiteY4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54354 h 4803044"/>
                  <a:gd name="connsiteX1" fmla="*/ 3657601 w 4216401"/>
                  <a:gd name="connsiteY1" fmla="*/ 78644 h 4803044"/>
                  <a:gd name="connsiteX2" fmla="*/ 4191001 w 4216401"/>
                  <a:gd name="connsiteY2" fmla="*/ 154354 h 4803044"/>
                  <a:gd name="connsiteX3" fmla="*/ 4191001 w 4216401"/>
                  <a:gd name="connsiteY3" fmla="*/ 2440354 h 4803044"/>
                  <a:gd name="connsiteX4" fmla="*/ 3581401 w 4216401"/>
                  <a:gd name="connsiteY4" fmla="*/ 2973754 h 4803044"/>
                  <a:gd name="connsiteX5" fmla="*/ 1752603 w 4216401"/>
                  <a:gd name="connsiteY5" fmla="*/ 2973753 h 4803044"/>
                  <a:gd name="connsiteX6" fmla="*/ 1143003 w 4216401"/>
                  <a:gd name="connsiteY6" fmla="*/ 3583353 h 4803044"/>
                  <a:gd name="connsiteX7" fmla="*/ 1143001 w 4216401"/>
                  <a:gd name="connsiteY7" fmla="*/ 4659680 h 4803044"/>
                  <a:gd name="connsiteX8" fmla="*/ 653144 w 4216401"/>
                  <a:gd name="connsiteY8" fmla="*/ 4801090 h 4803044"/>
                  <a:gd name="connsiteX9" fmla="*/ 489858 w 4216401"/>
                  <a:gd name="connsiteY9" fmla="*/ 4801090 h 4803044"/>
                  <a:gd name="connsiteX10" fmla="*/ 1 w 4216401"/>
                  <a:gd name="connsiteY10" fmla="*/ 4659680 h 4803044"/>
                  <a:gd name="connsiteX11" fmla="*/ 3 w 4216401"/>
                  <a:gd name="connsiteY11" fmla="*/ 2440353 h 4803044"/>
                  <a:gd name="connsiteX12" fmla="*/ 609601 w 4216401"/>
                  <a:gd name="connsiteY12" fmla="*/ 1830754 h 4803044"/>
                  <a:gd name="connsiteX13" fmla="*/ 2743201 w 4216401"/>
                  <a:gd name="connsiteY13" fmla="*/ 1830754 h 4803044"/>
                  <a:gd name="connsiteX14" fmla="*/ 3048001 w 4216401"/>
                  <a:gd name="connsiteY14" fmla="*/ 1525954 h 4803044"/>
                  <a:gd name="connsiteX15" fmla="*/ 3048001 w 4216401"/>
                  <a:gd name="connsiteY15" fmla="*/ 154354 h 4803044"/>
                  <a:gd name="connsiteX0" fmla="*/ 3505201 w 4216401"/>
                  <a:gd name="connsiteY0" fmla="*/ 306754 h 4803044"/>
                  <a:gd name="connsiteX1" fmla="*/ 3048001 w 4216401"/>
                  <a:gd name="connsiteY1" fmla="*/ 154844 h 4803044"/>
                  <a:gd name="connsiteX2" fmla="*/ 3733801 w 4216401"/>
                  <a:gd name="connsiteY2" fmla="*/ 1954 h 4803044"/>
                  <a:gd name="connsiteX3" fmla="*/ 4191001 w 4216401"/>
                  <a:gd name="connsiteY3" fmla="*/ 154354 h 4803044"/>
                  <a:gd name="connsiteX4" fmla="*/ 3733803 w 4216401"/>
                  <a:gd name="connsiteY4" fmla="*/ 306754 h 4803044"/>
                  <a:gd name="connsiteX5" fmla="*/ 3505201 w 4216401"/>
                  <a:gd name="connsiteY5" fmla="*/ 306754 h 4803044"/>
                  <a:gd name="connsiteX0" fmla="*/ 4191001 w 4216401"/>
                  <a:gd name="connsiteY0" fmla="*/ 154354 h 4803044"/>
                  <a:gd name="connsiteX1" fmla="*/ 3733803 w 4216401"/>
                  <a:gd name="connsiteY1" fmla="*/ 306754 h 4803044"/>
                  <a:gd name="connsiteX2" fmla="*/ 3505201 w 4216401"/>
                  <a:gd name="connsiteY2" fmla="*/ 306754 h 4803044"/>
                  <a:gd name="connsiteX3" fmla="*/ 3048001 w 4216401"/>
                  <a:gd name="connsiteY3" fmla="*/ 154844 h 4803044"/>
                  <a:gd name="connsiteX4" fmla="*/ 3505201 w 4216401"/>
                  <a:gd name="connsiteY4" fmla="*/ 1954 h 4803044"/>
                  <a:gd name="connsiteX5" fmla="*/ 3733801 w 4216401"/>
                  <a:gd name="connsiteY5" fmla="*/ 1954 h 4803044"/>
                  <a:gd name="connsiteX6" fmla="*/ 4191003 w 4216401"/>
                  <a:gd name="connsiteY6" fmla="*/ 154354 h 4803044"/>
                  <a:gd name="connsiteX7" fmla="*/ 4191004 w 4216401"/>
                  <a:gd name="connsiteY7" fmla="*/ 2440354 h 4803044"/>
                  <a:gd name="connsiteX8" fmla="*/ 3581401 w 4216401"/>
                  <a:gd name="connsiteY8" fmla="*/ 2973754 h 4803044"/>
                  <a:gd name="connsiteX9" fmla="*/ 1752603 w 4216401"/>
                  <a:gd name="connsiteY9" fmla="*/ 2973753 h 4803044"/>
                  <a:gd name="connsiteX10" fmla="*/ 1143003 w 4216401"/>
                  <a:gd name="connsiteY10" fmla="*/ 3583353 h 4803044"/>
                  <a:gd name="connsiteX11" fmla="*/ 1143001 w 4216401"/>
                  <a:gd name="connsiteY11" fmla="*/ 4659680 h 4803044"/>
                  <a:gd name="connsiteX12" fmla="*/ 653144 w 4216401"/>
                  <a:gd name="connsiteY12" fmla="*/ 4801090 h 4803044"/>
                  <a:gd name="connsiteX13" fmla="*/ 489858 w 4216401"/>
                  <a:gd name="connsiteY13" fmla="*/ 4801090 h 4803044"/>
                  <a:gd name="connsiteX14" fmla="*/ 1 w 4216401"/>
                  <a:gd name="connsiteY14" fmla="*/ 4659680 h 4803044"/>
                  <a:gd name="connsiteX15" fmla="*/ 3 w 4216401"/>
                  <a:gd name="connsiteY15" fmla="*/ 2440353 h 4803044"/>
                  <a:gd name="connsiteX16" fmla="*/ 609603 w 4216401"/>
                  <a:gd name="connsiteY16" fmla="*/ 1830753 h 4803044"/>
                  <a:gd name="connsiteX17" fmla="*/ 2743203 w 4216401"/>
                  <a:gd name="connsiteY17" fmla="*/ 1830753 h 4803044"/>
                  <a:gd name="connsiteX18" fmla="*/ 3048001 w 4216401"/>
                  <a:gd name="connsiteY18" fmla="*/ 1525954 h 4803044"/>
                  <a:gd name="connsiteX19" fmla="*/ 3048001 w 4216401"/>
                  <a:gd name="connsiteY19" fmla="*/ 154844 h 4803044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657601 w 4216401"/>
                  <a:gd name="connsiteY1" fmla="*/ 889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4611 h 4813301"/>
                  <a:gd name="connsiteX1" fmla="*/ 3581400 w 4216401"/>
                  <a:gd name="connsiteY1" fmla="*/ 12701 h 4813301"/>
                  <a:gd name="connsiteX2" fmla="*/ 4191001 w 4216401"/>
                  <a:gd name="connsiteY2" fmla="*/ 164611 h 4813301"/>
                  <a:gd name="connsiteX3" fmla="*/ 4191001 w 4216401"/>
                  <a:gd name="connsiteY3" fmla="*/ 2450611 h 4813301"/>
                  <a:gd name="connsiteX4" fmla="*/ 3581401 w 4216401"/>
                  <a:gd name="connsiteY4" fmla="*/ 2984011 h 4813301"/>
                  <a:gd name="connsiteX5" fmla="*/ 1752603 w 4216401"/>
                  <a:gd name="connsiteY5" fmla="*/ 2984010 h 4813301"/>
                  <a:gd name="connsiteX6" fmla="*/ 1143003 w 4216401"/>
                  <a:gd name="connsiteY6" fmla="*/ 3593610 h 4813301"/>
                  <a:gd name="connsiteX7" fmla="*/ 1143001 w 4216401"/>
                  <a:gd name="connsiteY7" fmla="*/ 4669937 h 4813301"/>
                  <a:gd name="connsiteX8" fmla="*/ 653144 w 4216401"/>
                  <a:gd name="connsiteY8" fmla="*/ 4811347 h 4813301"/>
                  <a:gd name="connsiteX9" fmla="*/ 489858 w 4216401"/>
                  <a:gd name="connsiteY9" fmla="*/ 4811347 h 4813301"/>
                  <a:gd name="connsiteX10" fmla="*/ 1 w 4216401"/>
                  <a:gd name="connsiteY10" fmla="*/ 4669937 h 4813301"/>
                  <a:gd name="connsiteX11" fmla="*/ 3 w 4216401"/>
                  <a:gd name="connsiteY11" fmla="*/ 2450610 h 4813301"/>
                  <a:gd name="connsiteX12" fmla="*/ 609601 w 4216401"/>
                  <a:gd name="connsiteY12" fmla="*/ 1841011 h 4813301"/>
                  <a:gd name="connsiteX13" fmla="*/ 2743201 w 4216401"/>
                  <a:gd name="connsiteY13" fmla="*/ 1841011 h 4813301"/>
                  <a:gd name="connsiteX14" fmla="*/ 3048001 w 4216401"/>
                  <a:gd name="connsiteY14" fmla="*/ 1536211 h 4813301"/>
                  <a:gd name="connsiteX15" fmla="*/ 3048001 w 4216401"/>
                  <a:gd name="connsiteY15" fmla="*/ 164611 h 4813301"/>
                  <a:gd name="connsiteX0" fmla="*/ 3505201 w 4216401"/>
                  <a:gd name="connsiteY0" fmla="*/ 317011 h 4813301"/>
                  <a:gd name="connsiteX1" fmla="*/ 3048001 w 4216401"/>
                  <a:gd name="connsiteY1" fmla="*/ 165101 h 4813301"/>
                  <a:gd name="connsiteX2" fmla="*/ 3733801 w 4216401"/>
                  <a:gd name="connsiteY2" fmla="*/ 12211 h 4813301"/>
                  <a:gd name="connsiteX3" fmla="*/ 4191001 w 4216401"/>
                  <a:gd name="connsiteY3" fmla="*/ 164611 h 4813301"/>
                  <a:gd name="connsiteX4" fmla="*/ 3733803 w 4216401"/>
                  <a:gd name="connsiteY4" fmla="*/ 317011 h 4813301"/>
                  <a:gd name="connsiteX5" fmla="*/ 3505201 w 4216401"/>
                  <a:gd name="connsiteY5" fmla="*/ 317011 h 4813301"/>
                  <a:gd name="connsiteX0" fmla="*/ 4191001 w 4216401"/>
                  <a:gd name="connsiteY0" fmla="*/ 164611 h 4813301"/>
                  <a:gd name="connsiteX1" fmla="*/ 3733803 w 4216401"/>
                  <a:gd name="connsiteY1" fmla="*/ 317011 h 4813301"/>
                  <a:gd name="connsiteX2" fmla="*/ 3505201 w 4216401"/>
                  <a:gd name="connsiteY2" fmla="*/ 317011 h 4813301"/>
                  <a:gd name="connsiteX3" fmla="*/ 3048001 w 4216401"/>
                  <a:gd name="connsiteY3" fmla="*/ 165101 h 4813301"/>
                  <a:gd name="connsiteX4" fmla="*/ 3505201 w 4216401"/>
                  <a:gd name="connsiteY4" fmla="*/ 12211 h 4813301"/>
                  <a:gd name="connsiteX5" fmla="*/ 3733801 w 4216401"/>
                  <a:gd name="connsiteY5" fmla="*/ 12211 h 4813301"/>
                  <a:gd name="connsiteX6" fmla="*/ 4191003 w 4216401"/>
                  <a:gd name="connsiteY6" fmla="*/ 164611 h 4813301"/>
                  <a:gd name="connsiteX7" fmla="*/ 4191004 w 4216401"/>
                  <a:gd name="connsiteY7" fmla="*/ 2450611 h 4813301"/>
                  <a:gd name="connsiteX8" fmla="*/ 3581401 w 4216401"/>
                  <a:gd name="connsiteY8" fmla="*/ 2984011 h 4813301"/>
                  <a:gd name="connsiteX9" fmla="*/ 1752603 w 4216401"/>
                  <a:gd name="connsiteY9" fmla="*/ 2984010 h 4813301"/>
                  <a:gd name="connsiteX10" fmla="*/ 1143003 w 4216401"/>
                  <a:gd name="connsiteY10" fmla="*/ 3593610 h 4813301"/>
                  <a:gd name="connsiteX11" fmla="*/ 1143001 w 4216401"/>
                  <a:gd name="connsiteY11" fmla="*/ 4669937 h 4813301"/>
                  <a:gd name="connsiteX12" fmla="*/ 653144 w 4216401"/>
                  <a:gd name="connsiteY12" fmla="*/ 4811347 h 4813301"/>
                  <a:gd name="connsiteX13" fmla="*/ 489858 w 4216401"/>
                  <a:gd name="connsiteY13" fmla="*/ 4811347 h 4813301"/>
                  <a:gd name="connsiteX14" fmla="*/ 1 w 4216401"/>
                  <a:gd name="connsiteY14" fmla="*/ 4669937 h 4813301"/>
                  <a:gd name="connsiteX15" fmla="*/ 3 w 4216401"/>
                  <a:gd name="connsiteY15" fmla="*/ 2450610 h 4813301"/>
                  <a:gd name="connsiteX16" fmla="*/ 609603 w 4216401"/>
                  <a:gd name="connsiteY16" fmla="*/ 1841010 h 4813301"/>
                  <a:gd name="connsiteX17" fmla="*/ 2743203 w 4216401"/>
                  <a:gd name="connsiteY17" fmla="*/ 1841010 h 4813301"/>
                  <a:gd name="connsiteX18" fmla="*/ 3048001 w 4216401"/>
                  <a:gd name="connsiteY18" fmla="*/ 1536211 h 4813301"/>
                  <a:gd name="connsiteX19" fmla="*/ 3048001 w 4216401"/>
                  <a:gd name="connsiteY19" fmla="*/ 165101 h 4813301"/>
                  <a:gd name="connsiteX0" fmla="*/ 3048001 w 4216401"/>
                  <a:gd name="connsiteY0" fmla="*/ 162230 h 4810920"/>
                  <a:gd name="connsiteX1" fmla="*/ 3581400 w 4216401"/>
                  <a:gd name="connsiteY1" fmla="*/ 10320 h 4810920"/>
                  <a:gd name="connsiteX2" fmla="*/ 4191001 w 4216401"/>
                  <a:gd name="connsiteY2" fmla="*/ 162230 h 4810920"/>
                  <a:gd name="connsiteX3" fmla="*/ 4191001 w 4216401"/>
                  <a:gd name="connsiteY3" fmla="*/ 2448230 h 4810920"/>
                  <a:gd name="connsiteX4" fmla="*/ 3581401 w 4216401"/>
                  <a:gd name="connsiteY4" fmla="*/ 2981630 h 4810920"/>
                  <a:gd name="connsiteX5" fmla="*/ 1752603 w 4216401"/>
                  <a:gd name="connsiteY5" fmla="*/ 2981629 h 4810920"/>
                  <a:gd name="connsiteX6" fmla="*/ 1143003 w 4216401"/>
                  <a:gd name="connsiteY6" fmla="*/ 3591229 h 4810920"/>
                  <a:gd name="connsiteX7" fmla="*/ 1143001 w 4216401"/>
                  <a:gd name="connsiteY7" fmla="*/ 4667556 h 4810920"/>
                  <a:gd name="connsiteX8" fmla="*/ 653144 w 4216401"/>
                  <a:gd name="connsiteY8" fmla="*/ 4808966 h 4810920"/>
                  <a:gd name="connsiteX9" fmla="*/ 489858 w 4216401"/>
                  <a:gd name="connsiteY9" fmla="*/ 4808966 h 4810920"/>
                  <a:gd name="connsiteX10" fmla="*/ 1 w 4216401"/>
                  <a:gd name="connsiteY10" fmla="*/ 4667556 h 4810920"/>
                  <a:gd name="connsiteX11" fmla="*/ 3 w 4216401"/>
                  <a:gd name="connsiteY11" fmla="*/ 2448229 h 4810920"/>
                  <a:gd name="connsiteX12" fmla="*/ 609601 w 4216401"/>
                  <a:gd name="connsiteY12" fmla="*/ 1838630 h 4810920"/>
                  <a:gd name="connsiteX13" fmla="*/ 2743201 w 4216401"/>
                  <a:gd name="connsiteY13" fmla="*/ 1838630 h 4810920"/>
                  <a:gd name="connsiteX14" fmla="*/ 3048001 w 4216401"/>
                  <a:gd name="connsiteY14" fmla="*/ 1533830 h 4810920"/>
                  <a:gd name="connsiteX15" fmla="*/ 3048001 w 4216401"/>
                  <a:gd name="connsiteY15" fmla="*/ 162230 h 4810920"/>
                  <a:gd name="connsiteX0" fmla="*/ 3505201 w 4216401"/>
                  <a:gd name="connsiteY0" fmla="*/ 314630 h 4810920"/>
                  <a:gd name="connsiteX1" fmla="*/ 3048001 w 4216401"/>
                  <a:gd name="connsiteY1" fmla="*/ 162720 h 4810920"/>
                  <a:gd name="connsiteX2" fmla="*/ 3733801 w 4216401"/>
                  <a:gd name="connsiteY2" fmla="*/ 9830 h 4810920"/>
                  <a:gd name="connsiteX3" fmla="*/ 4191001 w 4216401"/>
                  <a:gd name="connsiteY3" fmla="*/ 162230 h 4810920"/>
                  <a:gd name="connsiteX4" fmla="*/ 3733803 w 4216401"/>
                  <a:gd name="connsiteY4" fmla="*/ 314630 h 4810920"/>
                  <a:gd name="connsiteX5" fmla="*/ 3505201 w 4216401"/>
                  <a:gd name="connsiteY5" fmla="*/ 314630 h 4810920"/>
                  <a:gd name="connsiteX0" fmla="*/ 4191001 w 4216401"/>
                  <a:gd name="connsiteY0" fmla="*/ 162230 h 4810920"/>
                  <a:gd name="connsiteX1" fmla="*/ 3733803 w 4216401"/>
                  <a:gd name="connsiteY1" fmla="*/ 314630 h 4810920"/>
                  <a:gd name="connsiteX2" fmla="*/ 3505201 w 4216401"/>
                  <a:gd name="connsiteY2" fmla="*/ 314630 h 4810920"/>
                  <a:gd name="connsiteX3" fmla="*/ 3048001 w 4216401"/>
                  <a:gd name="connsiteY3" fmla="*/ 162720 h 4810920"/>
                  <a:gd name="connsiteX4" fmla="*/ 3505201 w 4216401"/>
                  <a:gd name="connsiteY4" fmla="*/ 9830 h 4810920"/>
                  <a:gd name="connsiteX5" fmla="*/ 3733801 w 4216401"/>
                  <a:gd name="connsiteY5" fmla="*/ 9830 h 4810920"/>
                  <a:gd name="connsiteX6" fmla="*/ 4191003 w 4216401"/>
                  <a:gd name="connsiteY6" fmla="*/ 162230 h 4810920"/>
                  <a:gd name="connsiteX7" fmla="*/ 4191004 w 4216401"/>
                  <a:gd name="connsiteY7" fmla="*/ 2448230 h 4810920"/>
                  <a:gd name="connsiteX8" fmla="*/ 3581401 w 4216401"/>
                  <a:gd name="connsiteY8" fmla="*/ 2981630 h 4810920"/>
                  <a:gd name="connsiteX9" fmla="*/ 1752603 w 4216401"/>
                  <a:gd name="connsiteY9" fmla="*/ 2981629 h 4810920"/>
                  <a:gd name="connsiteX10" fmla="*/ 1143003 w 4216401"/>
                  <a:gd name="connsiteY10" fmla="*/ 3591229 h 4810920"/>
                  <a:gd name="connsiteX11" fmla="*/ 1143001 w 4216401"/>
                  <a:gd name="connsiteY11" fmla="*/ 4667556 h 4810920"/>
                  <a:gd name="connsiteX12" fmla="*/ 653144 w 4216401"/>
                  <a:gd name="connsiteY12" fmla="*/ 4808966 h 4810920"/>
                  <a:gd name="connsiteX13" fmla="*/ 489858 w 4216401"/>
                  <a:gd name="connsiteY13" fmla="*/ 4808966 h 4810920"/>
                  <a:gd name="connsiteX14" fmla="*/ 1 w 4216401"/>
                  <a:gd name="connsiteY14" fmla="*/ 4667556 h 4810920"/>
                  <a:gd name="connsiteX15" fmla="*/ 3 w 4216401"/>
                  <a:gd name="connsiteY15" fmla="*/ 2448229 h 4810920"/>
                  <a:gd name="connsiteX16" fmla="*/ 609603 w 4216401"/>
                  <a:gd name="connsiteY16" fmla="*/ 1838629 h 4810920"/>
                  <a:gd name="connsiteX17" fmla="*/ 2743203 w 4216401"/>
                  <a:gd name="connsiteY17" fmla="*/ 1838629 h 4810920"/>
                  <a:gd name="connsiteX18" fmla="*/ 3048001 w 4216401"/>
                  <a:gd name="connsiteY18" fmla="*/ 1533830 h 4810920"/>
                  <a:gd name="connsiteX19" fmla="*/ 3048001 w 4216401"/>
                  <a:gd name="connsiteY19" fmla="*/ 162720 h 4810920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1 w 4216401"/>
                  <a:gd name="connsiteY19" fmla="*/ 160339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29718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29718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1 w 4216401"/>
                  <a:gd name="connsiteY18" fmla="*/ 1531449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29718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29718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3 w 4216401"/>
                  <a:gd name="connsiteY17" fmla="*/ 183624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1242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1242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9129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1 w 4216401"/>
                  <a:gd name="connsiteY8" fmla="*/ 297924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035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4 w 4216401"/>
                  <a:gd name="connsiteY7" fmla="*/ 244584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048001 w 4216401"/>
                  <a:gd name="connsiteY0" fmla="*/ 159849 h 4808539"/>
                  <a:gd name="connsiteX1" fmla="*/ 3581400 w 4216401"/>
                  <a:gd name="connsiteY1" fmla="*/ 7939 h 4808539"/>
                  <a:gd name="connsiteX2" fmla="*/ 4191001 w 4216401"/>
                  <a:gd name="connsiteY2" fmla="*/ 159849 h 4808539"/>
                  <a:gd name="connsiteX3" fmla="*/ 4191001 w 4216401"/>
                  <a:gd name="connsiteY3" fmla="*/ 2445849 h 4808539"/>
                  <a:gd name="connsiteX4" fmla="*/ 3581401 w 4216401"/>
                  <a:gd name="connsiteY4" fmla="*/ 2979249 h 4808539"/>
                  <a:gd name="connsiteX5" fmla="*/ 1752603 w 4216401"/>
                  <a:gd name="connsiteY5" fmla="*/ 2979248 h 4808539"/>
                  <a:gd name="connsiteX6" fmla="*/ 1143003 w 4216401"/>
                  <a:gd name="connsiteY6" fmla="*/ 3588848 h 4808539"/>
                  <a:gd name="connsiteX7" fmla="*/ 1143001 w 4216401"/>
                  <a:gd name="connsiteY7" fmla="*/ 4665175 h 4808539"/>
                  <a:gd name="connsiteX8" fmla="*/ 653144 w 4216401"/>
                  <a:gd name="connsiteY8" fmla="*/ 4806585 h 4808539"/>
                  <a:gd name="connsiteX9" fmla="*/ 489858 w 4216401"/>
                  <a:gd name="connsiteY9" fmla="*/ 4806585 h 4808539"/>
                  <a:gd name="connsiteX10" fmla="*/ 1 w 4216401"/>
                  <a:gd name="connsiteY10" fmla="*/ 4665175 h 4808539"/>
                  <a:gd name="connsiteX11" fmla="*/ 3 w 4216401"/>
                  <a:gd name="connsiteY11" fmla="*/ 2445848 h 4808539"/>
                  <a:gd name="connsiteX12" fmla="*/ 609601 w 4216401"/>
                  <a:gd name="connsiteY12" fmla="*/ 1836249 h 4808539"/>
                  <a:gd name="connsiteX13" fmla="*/ 2743201 w 4216401"/>
                  <a:gd name="connsiteY13" fmla="*/ 1836249 h 4808539"/>
                  <a:gd name="connsiteX14" fmla="*/ 3048001 w 4216401"/>
                  <a:gd name="connsiteY14" fmla="*/ 1531449 h 4808539"/>
                  <a:gd name="connsiteX15" fmla="*/ 3048001 w 4216401"/>
                  <a:gd name="connsiteY15" fmla="*/ 159849 h 4808539"/>
                  <a:gd name="connsiteX0" fmla="*/ 3505201 w 4216401"/>
                  <a:gd name="connsiteY0" fmla="*/ 312249 h 4808539"/>
                  <a:gd name="connsiteX1" fmla="*/ 3048001 w 4216401"/>
                  <a:gd name="connsiteY1" fmla="*/ 160339 h 4808539"/>
                  <a:gd name="connsiteX2" fmla="*/ 3733801 w 4216401"/>
                  <a:gd name="connsiteY2" fmla="*/ 7449 h 4808539"/>
                  <a:gd name="connsiteX3" fmla="*/ 4191001 w 4216401"/>
                  <a:gd name="connsiteY3" fmla="*/ 159849 h 4808539"/>
                  <a:gd name="connsiteX4" fmla="*/ 3733803 w 4216401"/>
                  <a:gd name="connsiteY4" fmla="*/ 312249 h 4808539"/>
                  <a:gd name="connsiteX5" fmla="*/ 3505201 w 4216401"/>
                  <a:gd name="connsiteY5" fmla="*/ 312249 h 4808539"/>
                  <a:gd name="connsiteX0" fmla="*/ 4191001 w 4216401"/>
                  <a:gd name="connsiteY0" fmla="*/ 159849 h 4808539"/>
                  <a:gd name="connsiteX1" fmla="*/ 3733803 w 4216401"/>
                  <a:gd name="connsiteY1" fmla="*/ 312249 h 4808539"/>
                  <a:gd name="connsiteX2" fmla="*/ 3505201 w 4216401"/>
                  <a:gd name="connsiteY2" fmla="*/ 312249 h 4808539"/>
                  <a:gd name="connsiteX3" fmla="*/ 3048001 w 4216401"/>
                  <a:gd name="connsiteY3" fmla="*/ 160339 h 4808539"/>
                  <a:gd name="connsiteX4" fmla="*/ 3505201 w 4216401"/>
                  <a:gd name="connsiteY4" fmla="*/ 7449 h 4808539"/>
                  <a:gd name="connsiteX5" fmla="*/ 3733801 w 4216401"/>
                  <a:gd name="connsiteY5" fmla="*/ 7449 h 4808539"/>
                  <a:gd name="connsiteX6" fmla="*/ 4191003 w 4216401"/>
                  <a:gd name="connsiteY6" fmla="*/ 159849 h 4808539"/>
                  <a:gd name="connsiteX7" fmla="*/ 4191000 w 4216401"/>
                  <a:gd name="connsiteY7" fmla="*/ 2446339 h 4808539"/>
                  <a:gd name="connsiteX8" fmla="*/ 3581400 w 4216401"/>
                  <a:gd name="connsiteY8" fmla="*/ 2979739 h 4808539"/>
                  <a:gd name="connsiteX9" fmla="*/ 1752603 w 4216401"/>
                  <a:gd name="connsiteY9" fmla="*/ 2979248 h 4808539"/>
                  <a:gd name="connsiteX10" fmla="*/ 1143003 w 4216401"/>
                  <a:gd name="connsiteY10" fmla="*/ 3588848 h 4808539"/>
                  <a:gd name="connsiteX11" fmla="*/ 1143001 w 4216401"/>
                  <a:gd name="connsiteY11" fmla="*/ 4665175 h 4808539"/>
                  <a:gd name="connsiteX12" fmla="*/ 653144 w 4216401"/>
                  <a:gd name="connsiteY12" fmla="*/ 4806585 h 4808539"/>
                  <a:gd name="connsiteX13" fmla="*/ 489858 w 4216401"/>
                  <a:gd name="connsiteY13" fmla="*/ 4806585 h 4808539"/>
                  <a:gd name="connsiteX14" fmla="*/ 1 w 4216401"/>
                  <a:gd name="connsiteY14" fmla="*/ 4665175 h 4808539"/>
                  <a:gd name="connsiteX15" fmla="*/ 3 w 4216401"/>
                  <a:gd name="connsiteY15" fmla="*/ 2445848 h 4808539"/>
                  <a:gd name="connsiteX16" fmla="*/ 609603 w 4216401"/>
                  <a:gd name="connsiteY16" fmla="*/ 1836248 h 4808539"/>
                  <a:gd name="connsiteX17" fmla="*/ 2743200 w 4216401"/>
                  <a:gd name="connsiteY17" fmla="*/ 1836738 h 4808539"/>
                  <a:gd name="connsiteX18" fmla="*/ 3048000 w 4216401"/>
                  <a:gd name="connsiteY18" fmla="*/ 1531938 h 4808539"/>
                  <a:gd name="connsiteX19" fmla="*/ 3048000 w 4216401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1176017 w 4902560"/>
                  <a:gd name="connsiteY9" fmla="*/ 4806585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1339303 w 4902560"/>
                  <a:gd name="connsiteY12" fmla="*/ 4806585 h 4808539"/>
                  <a:gd name="connsiteX13" fmla="*/ 1176017 w 4902560"/>
                  <a:gd name="connsiteY13" fmla="*/ 4806585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1176017 w 4902560"/>
                  <a:gd name="connsiteY9" fmla="*/ 4806585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1339303 w 4902560"/>
                  <a:gd name="connsiteY12" fmla="*/ 4806585 h 4808539"/>
                  <a:gd name="connsiteX13" fmla="*/ 533401 w 4902560"/>
                  <a:gd name="connsiteY13" fmla="*/ 4800601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1176017 w 4902560"/>
                  <a:gd name="connsiteY9" fmla="*/ 4806585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1339303 w 4902560"/>
                  <a:gd name="connsiteY12" fmla="*/ 4806585 h 4808539"/>
                  <a:gd name="connsiteX13" fmla="*/ 457201 w 4902560"/>
                  <a:gd name="connsiteY13" fmla="*/ 4800601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457201 w 4902560"/>
                  <a:gd name="connsiteY9" fmla="*/ 4800601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1339303 w 4902560"/>
                  <a:gd name="connsiteY12" fmla="*/ 4806585 h 4808539"/>
                  <a:gd name="connsiteX13" fmla="*/ 457201 w 4902560"/>
                  <a:gd name="connsiteY13" fmla="*/ 4800601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457201 w 4902560"/>
                  <a:gd name="connsiteY9" fmla="*/ 4800601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609601 w 4902560"/>
                  <a:gd name="connsiteY12" fmla="*/ 4800601 h 4808539"/>
                  <a:gd name="connsiteX13" fmla="*/ 457201 w 4902560"/>
                  <a:gd name="connsiteY13" fmla="*/ 4800601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8539"/>
                  <a:gd name="connsiteX1" fmla="*/ 4267559 w 4902560"/>
                  <a:gd name="connsiteY1" fmla="*/ 7939 h 4808539"/>
                  <a:gd name="connsiteX2" fmla="*/ 4877160 w 4902560"/>
                  <a:gd name="connsiteY2" fmla="*/ 159849 h 4808539"/>
                  <a:gd name="connsiteX3" fmla="*/ 4877160 w 4902560"/>
                  <a:gd name="connsiteY3" fmla="*/ 2445849 h 4808539"/>
                  <a:gd name="connsiteX4" fmla="*/ 4267560 w 4902560"/>
                  <a:gd name="connsiteY4" fmla="*/ 2979249 h 4808539"/>
                  <a:gd name="connsiteX5" fmla="*/ 2438762 w 4902560"/>
                  <a:gd name="connsiteY5" fmla="*/ 2979248 h 4808539"/>
                  <a:gd name="connsiteX6" fmla="*/ 1829162 w 4902560"/>
                  <a:gd name="connsiteY6" fmla="*/ 3588848 h 4808539"/>
                  <a:gd name="connsiteX7" fmla="*/ 1829160 w 4902560"/>
                  <a:gd name="connsiteY7" fmla="*/ 4665175 h 4808539"/>
                  <a:gd name="connsiteX8" fmla="*/ 1339303 w 4902560"/>
                  <a:gd name="connsiteY8" fmla="*/ 4806585 h 4808539"/>
                  <a:gd name="connsiteX9" fmla="*/ 457201 w 4902560"/>
                  <a:gd name="connsiteY9" fmla="*/ 4800601 h 4808539"/>
                  <a:gd name="connsiteX10" fmla="*/ 686160 w 4902560"/>
                  <a:gd name="connsiteY10" fmla="*/ 4665175 h 4808539"/>
                  <a:gd name="connsiteX11" fmla="*/ 686162 w 4902560"/>
                  <a:gd name="connsiteY11" fmla="*/ 2445848 h 4808539"/>
                  <a:gd name="connsiteX12" fmla="*/ 1295760 w 4902560"/>
                  <a:gd name="connsiteY12" fmla="*/ 1836249 h 4808539"/>
                  <a:gd name="connsiteX13" fmla="*/ 3429360 w 4902560"/>
                  <a:gd name="connsiteY13" fmla="*/ 1836249 h 4808539"/>
                  <a:gd name="connsiteX14" fmla="*/ 3734160 w 4902560"/>
                  <a:gd name="connsiteY14" fmla="*/ 1531449 h 4808539"/>
                  <a:gd name="connsiteX15" fmla="*/ 3734160 w 4902560"/>
                  <a:gd name="connsiteY15" fmla="*/ 159849 h 4808539"/>
                  <a:gd name="connsiteX0" fmla="*/ 4191360 w 4902560"/>
                  <a:gd name="connsiteY0" fmla="*/ 312249 h 4808539"/>
                  <a:gd name="connsiteX1" fmla="*/ 3734160 w 4902560"/>
                  <a:gd name="connsiteY1" fmla="*/ 160339 h 4808539"/>
                  <a:gd name="connsiteX2" fmla="*/ 4419960 w 4902560"/>
                  <a:gd name="connsiteY2" fmla="*/ 7449 h 4808539"/>
                  <a:gd name="connsiteX3" fmla="*/ 4877160 w 4902560"/>
                  <a:gd name="connsiteY3" fmla="*/ 159849 h 4808539"/>
                  <a:gd name="connsiteX4" fmla="*/ 4419962 w 4902560"/>
                  <a:gd name="connsiteY4" fmla="*/ 312249 h 4808539"/>
                  <a:gd name="connsiteX5" fmla="*/ 4191360 w 4902560"/>
                  <a:gd name="connsiteY5" fmla="*/ 312249 h 4808539"/>
                  <a:gd name="connsiteX0" fmla="*/ 4877160 w 4902560"/>
                  <a:gd name="connsiteY0" fmla="*/ 159849 h 4808539"/>
                  <a:gd name="connsiteX1" fmla="*/ 4419962 w 4902560"/>
                  <a:gd name="connsiteY1" fmla="*/ 312249 h 4808539"/>
                  <a:gd name="connsiteX2" fmla="*/ 4191360 w 4902560"/>
                  <a:gd name="connsiteY2" fmla="*/ 312249 h 4808539"/>
                  <a:gd name="connsiteX3" fmla="*/ 3734160 w 4902560"/>
                  <a:gd name="connsiteY3" fmla="*/ 160339 h 4808539"/>
                  <a:gd name="connsiteX4" fmla="*/ 4191360 w 4902560"/>
                  <a:gd name="connsiteY4" fmla="*/ 7449 h 4808539"/>
                  <a:gd name="connsiteX5" fmla="*/ 4419960 w 4902560"/>
                  <a:gd name="connsiteY5" fmla="*/ 7449 h 4808539"/>
                  <a:gd name="connsiteX6" fmla="*/ 4877162 w 4902560"/>
                  <a:gd name="connsiteY6" fmla="*/ 159849 h 4808539"/>
                  <a:gd name="connsiteX7" fmla="*/ 4877159 w 4902560"/>
                  <a:gd name="connsiteY7" fmla="*/ 2446339 h 4808539"/>
                  <a:gd name="connsiteX8" fmla="*/ 4267559 w 4902560"/>
                  <a:gd name="connsiteY8" fmla="*/ 2979739 h 4808539"/>
                  <a:gd name="connsiteX9" fmla="*/ 2438762 w 4902560"/>
                  <a:gd name="connsiteY9" fmla="*/ 2979248 h 4808539"/>
                  <a:gd name="connsiteX10" fmla="*/ 1829162 w 4902560"/>
                  <a:gd name="connsiteY10" fmla="*/ 3588848 h 4808539"/>
                  <a:gd name="connsiteX11" fmla="*/ 1829160 w 4902560"/>
                  <a:gd name="connsiteY11" fmla="*/ 4665175 h 4808539"/>
                  <a:gd name="connsiteX12" fmla="*/ 685801 w 4902560"/>
                  <a:gd name="connsiteY12" fmla="*/ 4800601 h 4808539"/>
                  <a:gd name="connsiteX13" fmla="*/ 457201 w 4902560"/>
                  <a:gd name="connsiteY13" fmla="*/ 4800601 h 4808539"/>
                  <a:gd name="connsiteX14" fmla="*/ 1 w 4902560"/>
                  <a:gd name="connsiteY14" fmla="*/ 4648200 h 4808539"/>
                  <a:gd name="connsiteX15" fmla="*/ 686162 w 4902560"/>
                  <a:gd name="connsiteY15" fmla="*/ 2445848 h 4808539"/>
                  <a:gd name="connsiteX16" fmla="*/ 1295762 w 4902560"/>
                  <a:gd name="connsiteY16" fmla="*/ 1836248 h 4808539"/>
                  <a:gd name="connsiteX17" fmla="*/ 3429359 w 4902560"/>
                  <a:gd name="connsiteY17" fmla="*/ 1836738 h 4808539"/>
                  <a:gd name="connsiteX18" fmla="*/ 3734159 w 4902560"/>
                  <a:gd name="connsiteY18" fmla="*/ 1531938 h 4808539"/>
                  <a:gd name="connsiteX19" fmla="*/ 3734159 w 4902560"/>
                  <a:gd name="connsiteY19" fmla="*/ 160338 h 4808539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829160 w 4902560"/>
                  <a:gd name="connsiteY7" fmla="*/ 4665175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829162 w 4902560"/>
                  <a:gd name="connsiteY10" fmla="*/ 3588848 h 4802555"/>
                  <a:gd name="connsiteX11" fmla="*/ 1829160 w 4902560"/>
                  <a:gd name="connsiteY11" fmla="*/ 4665175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829160 w 4902560"/>
                  <a:gd name="connsiteY7" fmla="*/ 4665175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829162 w 4902560"/>
                  <a:gd name="connsiteY10" fmla="*/ 3588848 h 4802555"/>
                  <a:gd name="connsiteX11" fmla="*/ 1143001 w 4902560"/>
                  <a:gd name="connsiteY11" fmla="*/ 47244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829160 w 4902560"/>
                  <a:gd name="connsiteY7" fmla="*/ 4665175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829162 w 4902560"/>
                  <a:gd name="connsiteY10" fmla="*/ 3588848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143001 w 4902560"/>
                  <a:gd name="connsiteY7" fmla="*/ 45720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829162 w 4902560"/>
                  <a:gd name="connsiteY10" fmla="*/ 3588848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829162 w 4902560"/>
                  <a:gd name="connsiteY10" fmla="*/ 3588848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829162 w 4902560"/>
                  <a:gd name="connsiteY6" fmla="*/ 3588848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2438762 w 4902560"/>
                  <a:gd name="connsiteY9" fmla="*/ 2979248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2438762 w 4902560"/>
                  <a:gd name="connsiteY5" fmla="*/ 2979248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686162 w 4902560"/>
                  <a:gd name="connsiteY15" fmla="*/ 2445848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686162 w 4902560"/>
                  <a:gd name="connsiteY11" fmla="*/ 2445848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686160 w 4902560"/>
                  <a:gd name="connsiteY10" fmla="*/ 4665175 h 4802555"/>
                  <a:gd name="connsiteX11" fmla="*/ 3 w 4902560"/>
                  <a:gd name="connsiteY11" fmla="*/ 2438401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1295762 w 4902560"/>
                  <a:gd name="connsiteY16" fmla="*/ 1836248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1295760 w 4902560"/>
                  <a:gd name="connsiteY12" fmla="*/ 1836249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0668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0668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0668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8956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  <a:gd name="connsiteX0" fmla="*/ 3734160 w 4902560"/>
                  <a:gd name="connsiteY0" fmla="*/ 159849 h 4802555"/>
                  <a:gd name="connsiteX1" fmla="*/ 4267559 w 4902560"/>
                  <a:gd name="connsiteY1" fmla="*/ 7939 h 4802555"/>
                  <a:gd name="connsiteX2" fmla="*/ 4877160 w 4902560"/>
                  <a:gd name="connsiteY2" fmla="*/ 159849 h 4802555"/>
                  <a:gd name="connsiteX3" fmla="*/ 4877160 w 4902560"/>
                  <a:gd name="connsiteY3" fmla="*/ 2445849 h 4802555"/>
                  <a:gd name="connsiteX4" fmla="*/ 4267560 w 4902560"/>
                  <a:gd name="connsiteY4" fmla="*/ 2979249 h 4802555"/>
                  <a:gd name="connsiteX5" fmla="*/ 1828801 w 4902560"/>
                  <a:gd name="connsiteY5" fmla="*/ 2971801 h 4802555"/>
                  <a:gd name="connsiteX6" fmla="*/ 1143004 w 4902560"/>
                  <a:gd name="connsiteY6" fmla="*/ 3581401 h 4802555"/>
                  <a:gd name="connsiteX7" fmla="*/ 1143001 w 4902560"/>
                  <a:gd name="connsiteY7" fmla="*/ 4648201 h 4802555"/>
                  <a:gd name="connsiteX8" fmla="*/ 685801 w 4902560"/>
                  <a:gd name="connsiteY8" fmla="*/ 4800601 h 4802555"/>
                  <a:gd name="connsiteX9" fmla="*/ 457201 w 4902560"/>
                  <a:gd name="connsiteY9" fmla="*/ 4800601 h 4802555"/>
                  <a:gd name="connsiteX10" fmla="*/ 1 w 4902560"/>
                  <a:gd name="connsiteY10" fmla="*/ 4648201 h 4802555"/>
                  <a:gd name="connsiteX11" fmla="*/ 3 w 4902560"/>
                  <a:gd name="connsiteY11" fmla="*/ 2438401 h 4802555"/>
                  <a:gd name="connsiteX12" fmla="*/ 609603 w 4902560"/>
                  <a:gd name="connsiteY12" fmla="*/ 1828801 h 4802555"/>
                  <a:gd name="connsiteX13" fmla="*/ 3429360 w 4902560"/>
                  <a:gd name="connsiteY13" fmla="*/ 1836249 h 4802555"/>
                  <a:gd name="connsiteX14" fmla="*/ 3734160 w 4902560"/>
                  <a:gd name="connsiteY14" fmla="*/ 1531449 h 4802555"/>
                  <a:gd name="connsiteX15" fmla="*/ 3734160 w 4902560"/>
                  <a:gd name="connsiteY15" fmla="*/ 159849 h 4802555"/>
                  <a:gd name="connsiteX0" fmla="*/ 4191360 w 4902560"/>
                  <a:gd name="connsiteY0" fmla="*/ 312249 h 4802555"/>
                  <a:gd name="connsiteX1" fmla="*/ 3734160 w 4902560"/>
                  <a:gd name="connsiteY1" fmla="*/ 160339 h 4802555"/>
                  <a:gd name="connsiteX2" fmla="*/ 4419960 w 4902560"/>
                  <a:gd name="connsiteY2" fmla="*/ 7449 h 4802555"/>
                  <a:gd name="connsiteX3" fmla="*/ 4877160 w 4902560"/>
                  <a:gd name="connsiteY3" fmla="*/ 159849 h 4802555"/>
                  <a:gd name="connsiteX4" fmla="*/ 4419962 w 4902560"/>
                  <a:gd name="connsiteY4" fmla="*/ 312249 h 4802555"/>
                  <a:gd name="connsiteX5" fmla="*/ 4191360 w 4902560"/>
                  <a:gd name="connsiteY5" fmla="*/ 312249 h 4802555"/>
                  <a:gd name="connsiteX0" fmla="*/ 4877160 w 4902560"/>
                  <a:gd name="connsiteY0" fmla="*/ 159849 h 4802555"/>
                  <a:gd name="connsiteX1" fmla="*/ 4419962 w 4902560"/>
                  <a:gd name="connsiteY1" fmla="*/ 312249 h 4802555"/>
                  <a:gd name="connsiteX2" fmla="*/ 4191360 w 4902560"/>
                  <a:gd name="connsiteY2" fmla="*/ 312249 h 4802555"/>
                  <a:gd name="connsiteX3" fmla="*/ 3734160 w 4902560"/>
                  <a:gd name="connsiteY3" fmla="*/ 160339 h 4802555"/>
                  <a:gd name="connsiteX4" fmla="*/ 4191360 w 4902560"/>
                  <a:gd name="connsiteY4" fmla="*/ 7449 h 4802555"/>
                  <a:gd name="connsiteX5" fmla="*/ 4419960 w 4902560"/>
                  <a:gd name="connsiteY5" fmla="*/ 7449 h 4802555"/>
                  <a:gd name="connsiteX6" fmla="*/ 4877162 w 4902560"/>
                  <a:gd name="connsiteY6" fmla="*/ 159849 h 4802555"/>
                  <a:gd name="connsiteX7" fmla="*/ 4877159 w 4902560"/>
                  <a:gd name="connsiteY7" fmla="*/ 2446339 h 4802555"/>
                  <a:gd name="connsiteX8" fmla="*/ 4267559 w 4902560"/>
                  <a:gd name="connsiteY8" fmla="*/ 2979739 h 4802555"/>
                  <a:gd name="connsiteX9" fmla="*/ 1828801 w 4902560"/>
                  <a:gd name="connsiteY9" fmla="*/ 2971801 h 4802555"/>
                  <a:gd name="connsiteX10" fmla="*/ 1143004 w 4902560"/>
                  <a:gd name="connsiteY10" fmla="*/ 3581401 h 4802555"/>
                  <a:gd name="connsiteX11" fmla="*/ 1143001 w 4902560"/>
                  <a:gd name="connsiteY11" fmla="*/ 4648201 h 4802555"/>
                  <a:gd name="connsiteX12" fmla="*/ 685801 w 4902560"/>
                  <a:gd name="connsiteY12" fmla="*/ 4800601 h 4802555"/>
                  <a:gd name="connsiteX13" fmla="*/ 457201 w 4902560"/>
                  <a:gd name="connsiteY13" fmla="*/ 4800601 h 4802555"/>
                  <a:gd name="connsiteX14" fmla="*/ 1 w 4902560"/>
                  <a:gd name="connsiteY14" fmla="*/ 4648200 h 4802555"/>
                  <a:gd name="connsiteX15" fmla="*/ 3 w 4902560"/>
                  <a:gd name="connsiteY15" fmla="*/ 2438401 h 4802555"/>
                  <a:gd name="connsiteX16" fmla="*/ 609603 w 4902560"/>
                  <a:gd name="connsiteY16" fmla="*/ 1828801 h 4802555"/>
                  <a:gd name="connsiteX17" fmla="*/ 3429359 w 4902560"/>
                  <a:gd name="connsiteY17" fmla="*/ 1836738 h 4802555"/>
                  <a:gd name="connsiteX18" fmla="*/ 3734159 w 4902560"/>
                  <a:gd name="connsiteY18" fmla="*/ 1531938 h 4802555"/>
                  <a:gd name="connsiteX19" fmla="*/ 3734159 w 4902560"/>
                  <a:gd name="connsiteY19" fmla="*/ 160338 h 480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02560" h="4802555" stroke="0" extrusionOk="0">
                    <a:moveTo>
                      <a:pt x="3734160" y="159849"/>
                    </a:moveTo>
                    <a:cubicBezTo>
                      <a:pt x="3823864" y="82854"/>
                      <a:pt x="3936568" y="5556"/>
                      <a:pt x="4267559" y="7939"/>
                    </a:cubicBezTo>
                    <a:cubicBezTo>
                      <a:pt x="4696187" y="15082"/>
                      <a:pt x="4873987" y="82061"/>
                      <a:pt x="4877160" y="159849"/>
                    </a:cubicBezTo>
                    <a:cubicBezTo>
                      <a:pt x="4899385" y="1271099"/>
                      <a:pt x="4902560" y="332886"/>
                      <a:pt x="4877160" y="2445849"/>
                    </a:cubicBezTo>
                    <a:cubicBezTo>
                      <a:pt x="4775560" y="2915749"/>
                      <a:pt x="4346143" y="2978454"/>
                      <a:pt x="4267560" y="2979249"/>
                    </a:cubicBezTo>
                    <a:lnTo>
                      <a:pt x="1828801" y="2971801"/>
                    </a:lnTo>
                    <a:cubicBezTo>
                      <a:pt x="1451632" y="2924928"/>
                      <a:pt x="1198064" y="3058141"/>
                      <a:pt x="1143004" y="3581401"/>
                    </a:cubicBezTo>
                    <a:cubicBezTo>
                      <a:pt x="1144792" y="4780522"/>
                      <a:pt x="1141213" y="3449080"/>
                      <a:pt x="1143001" y="4648201"/>
                    </a:cubicBezTo>
                    <a:cubicBezTo>
                      <a:pt x="1143001" y="4719224"/>
                      <a:pt x="966979" y="4790454"/>
                      <a:pt x="685801" y="4800601"/>
                    </a:cubicBezTo>
                    <a:cubicBezTo>
                      <a:pt x="631653" y="4802555"/>
                      <a:pt x="511349" y="4802555"/>
                      <a:pt x="457201" y="4800601"/>
                    </a:cubicBezTo>
                    <a:cubicBezTo>
                      <a:pt x="176022" y="4790455"/>
                      <a:pt x="0" y="4719224"/>
                      <a:pt x="1" y="4648201"/>
                    </a:cubicBezTo>
                    <a:cubicBezTo>
                      <a:pt x="2" y="3908425"/>
                      <a:pt x="2" y="3178177"/>
                      <a:pt x="3" y="2438401"/>
                    </a:cubicBezTo>
                    <a:cubicBezTo>
                      <a:pt x="104467" y="1887113"/>
                      <a:pt x="313031" y="1845615"/>
                      <a:pt x="609603" y="1828801"/>
                    </a:cubicBezTo>
                    <a:lnTo>
                      <a:pt x="3429360" y="1836249"/>
                    </a:lnTo>
                    <a:cubicBezTo>
                      <a:pt x="3633355" y="1837042"/>
                      <a:pt x="3723049" y="1747347"/>
                      <a:pt x="3734160" y="1531449"/>
                    </a:cubicBezTo>
                    <a:cubicBezTo>
                      <a:pt x="3746066" y="376543"/>
                      <a:pt x="3736541" y="707536"/>
                      <a:pt x="3734160" y="159849"/>
                    </a:cubicBezTo>
                    <a:close/>
                  </a:path>
                  <a:path w="4902560" h="4802555" fill="lighten" stroke="0" extrusionOk="0">
                    <a:moveTo>
                      <a:pt x="4191360" y="312249"/>
                    </a:moveTo>
                    <a:cubicBezTo>
                      <a:pt x="4073489" y="296851"/>
                      <a:pt x="3774642" y="277813"/>
                      <a:pt x="3734160" y="160339"/>
                    </a:cubicBezTo>
                    <a:cubicBezTo>
                      <a:pt x="3772265" y="0"/>
                      <a:pt x="4318757" y="5546"/>
                      <a:pt x="4419960" y="7449"/>
                    </a:cubicBezTo>
                    <a:cubicBezTo>
                      <a:pt x="4672567" y="41407"/>
                      <a:pt x="4877162" y="88825"/>
                      <a:pt x="4877160" y="159849"/>
                    </a:cubicBezTo>
                    <a:cubicBezTo>
                      <a:pt x="4877160" y="230872"/>
                      <a:pt x="4648757" y="309246"/>
                      <a:pt x="4419962" y="312249"/>
                    </a:cubicBezTo>
                    <a:cubicBezTo>
                      <a:pt x="4365814" y="314203"/>
                      <a:pt x="4245508" y="314203"/>
                      <a:pt x="4191360" y="312249"/>
                    </a:cubicBezTo>
                    <a:close/>
                  </a:path>
                  <a:path w="4902560" h="4802555" fill="none" extrusionOk="0">
                    <a:moveTo>
                      <a:pt x="4877160" y="159849"/>
                    </a:moveTo>
                    <a:cubicBezTo>
                      <a:pt x="4877160" y="230872"/>
                      <a:pt x="4701140" y="302102"/>
                      <a:pt x="4419962" y="312249"/>
                    </a:cubicBezTo>
                    <a:cubicBezTo>
                      <a:pt x="4365814" y="314203"/>
                      <a:pt x="4245508" y="314203"/>
                      <a:pt x="4191360" y="312249"/>
                    </a:cubicBezTo>
                    <a:cubicBezTo>
                      <a:pt x="3910181" y="302103"/>
                      <a:pt x="3734160" y="211139"/>
                      <a:pt x="3734160" y="160339"/>
                    </a:cubicBezTo>
                    <a:cubicBezTo>
                      <a:pt x="3734160" y="109539"/>
                      <a:pt x="3910183" y="17595"/>
                      <a:pt x="4191360" y="7449"/>
                    </a:cubicBezTo>
                    <a:cubicBezTo>
                      <a:pt x="4245508" y="5495"/>
                      <a:pt x="4365812" y="5495"/>
                      <a:pt x="4419960" y="7449"/>
                    </a:cubicBezTo>
                    <a:cubicBezTo>
                      <a:pt x="4701140" y="17595"/>
                      <a:pt x="4865262" y="93586"/>
                      <a:pt x="4877162" y="159849"/>
                    </a:cubicBezTo>
                    <a:cubicBezTo>
                      <a:pt x="4895172" y="2071197"/>
                      <a:pt x="4869222" y="220664"/>
                      <a:pt x="4877159" y="2446339"/>
                    </a:cubicBezTo>
                    <a:cubicBezTo>
                      <a:pt x="4837362" y="2763512"/>
                      <a:pt x="4550133" y="2967121"/>
                      <a:pt x="4267559" y="2979739"/>
                    </a:cubicBezTo>
                    <a:cubicBezTo>
                      <a:pt x="3680185" y="2987594"/>
                      <a:pt x="2808177" y="2973857"/>
                      <a:pt x="1828801" y="2971801"/>
                    </a:cubicBezTo>
                    <a:cubicBezTo>
                      <a:pt x="1446468" y="2958297"/>
                      <a:pt x="1162504" y="3194342"/>
                      <a:pt x="1143004" y="3581401"/>
                    </a:cubicBezTo>
                    <a:cubicBezTo>
                      <a:pt x="1143004" y="4067176"/>
                      <a:pt x="1143001" y="4162426"/>
                      <a:pt x="1143001" y="4648201"/>
                    </a:cubicBezTo>
                    <a:cubicBezTo>
                      <a:pt x="1143001" y="4719224"/>
                      <a:pt x="966979" y="4790454"/>
                      <a:pt x="685801" y="4800601"/>
                    </a:cubicBezTo>
                    <a:cubicBezTo>
                      <a:pt x="631653" y="4802555"/>
                      <a:pt x="511349" y="4802555"/>
                      <a:pt x="457201" y="4800601"/>
                    </a:cubicBezTo>
                    <a:cubicBezTo>
                      <a:pt x="176022" y="4790455"/>
                      <a:pt x="0" y="4719223"/>
                      <a:pt x="1" y="4648200"/>
                    </a:cubicBezTo>
                    <a:cubicBezTo>
                      <a:pt x="2" y="3908424"/>
                      <a:pt x="2" y="3178177"/>
                      <a:pt x="3" y="2438401"/>
                    </a:cubicBezTo>
                    <a:cubicBezTo>
                      <a:pt x="2507" y="2282423"/>
                      <a:pt x="73699" y="1846331"/>
                      <a:pt x="609603" y="1828801"/>
                    </a:cubicBezTo>
                    <a:lnTo>
                      <a:pt x="3429359" y="1836738"/>
                    </a:lnTo>
                    <a:cubicBezTo>
                      <a:pt x="3600016" y="1828799"/>
                      <a:pt x="3707172" y="1792206"/>
                      <a:pt x="3734159" y="1531938"/>
                    </a:cubicBezTo>
                    <a:cubicBezTo>
                      <a:pt x="3734953" y="885907"/>
                      <a:pt x="3736540" y="1122363"/>
                      <a:pt x="3734159" y="160338"/>
                    </a:cubicBezTo>
                  </a:path>
                </a:pathLst>
              </a:custGeom>
              <a:noFill/>
              <a:ln>
                <a:solidFill>
                  <a:srgbClr val="89A4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Can 127"/>
              <p:cNvSpPr/>
              <p:nvPr/>
            </p:nvSpPr>
            <p:spPr>
              <a:xfrm rot="5400000">
                <a:off x="4716998" y="2666463"/>
                <a:ext cx="1143000" cy="2210874"/>
              </a:xfrm>
              <a:prstGeom prst="can">
                <a:avLst/>
              </a:prstGeom>
              <a:solidFill>
                <a:srgbClr val="33CC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129" name="Rounded Rectangle 128"/>
              <p:cNvSpPr/>
              <p:nvPr/>
            </p:nvSpPr>
            <p:spPr>
              <a:xfrm rot="16200000">
                <a:off x="4468543" y="2723881"/>
                <a:ext cx="1143000" cy="2096037"/>
              </a:xfrm>
              <a:prstGeom prst="roundRect">
                <a:avLst>
                  <a:gd name="adj" fmla="val 18786"/>
                </a:avLst>
              </a:prstGeom>
              <a:gradFill flip="none" rotWithShape="1">
                <a:gsLst>
                  <a:gs pos="20000">
                    <a:srgbClr val="0070C0">
                      <a:alpha val="0"/>
                    </a:srgbClr>
                  </a:gs>
                  <a:gs pos="50000">
                    <a:schemeClr val="bg1">
                      <a:alpha val="74000"/>
                    </a:schemeClr>
                  </a:gs>
                  <a:gs pos="81000">
                    <a:srgbClr val="0070C0">
                      <a:alpha val="0"/>
                    </a:srgbClr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30" name="Straight Connector 129"/>
              <p:cNvCxnSpPr/>
              <p:nvPr/>
            </p:nvCxnSpPr>
            <p:spPr>
              <a:xfrm>
                <a:off x="4343400" y="3200400"/>
                <a:ext cx="1905000" cy="0"/>
              </a:xfrm>
              <a:prstGeom prst="line">
                <a:avLst/>
              </a:prstGeom>
              <a:ln w="28575">
                <a:solidFill>
                  <a:srgbClr val="89A4A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1" name="Oval 130"/>
              <p:cNvSpPr/>
              <p:nvPr/>
            </p:nvSpPr>
            <p:spPr>
              <a:xfrm>
                <a:off x="6096000" y="3200400"/>
                <a:ext cx="304800" cy="1143000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32" name="Straight Connector 131"/>
              <p:cNvCxnSpPr/>
              <p:nvPr/>
            </p:nvCxnSpPr>
            <p:spPr>
              <a:xfrm>
                <a:off x="4343400" y="4343400"/>
                <a:ext cx="1905000" cy="0"/>
              </a:xfrm>
              <a:prstGeom prst="line">
                <a:avLst/>
              </a:prstGeom>
              <a:ln w="28575">
                <a:solidFill>
                  <a:srgbClr val="89A4A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2" name="Group 102"/>
            <p:cNvGrpSpPr/>
            <p:nvPr/>
          </p:nvGrpSpPr>
          <p:grpSpPr>
            <a:xfrm>
              <a:off x="6177087" y="2590799"/>
              <a:ext cx="909524" cy="3352800"/>
              <a:chOff x="6177087" y="2590799"/>
              <a:chExt cx="909524" cy="3352800"/>
            </a:xfrm>
          </p:grpSpPr>
          <p:grpSp>
            <p:nvGrpSpPr>
              <p:cNvPr id="107" name="Group 32"/>
              <p:cNvGrpSpPr/>
              <p:nvPr/>
            </p:nvGrpSpPr>
            <p:grpSpPr>
              <a:xfrm rot="10800000">
                <a:off x="6177087" y="4952999"/>
                <a:ext cx="833315" cy="990600"/>
                <a:chOff x="6676895" y="1453896"/>
                <a:chExt cx="519433" cy="990600"/>
              </a:xfrm>
            </p:grpSpPr>
            <p:sp>
              <p:nvSpPr>
                <p:cNvPr id="117" name="Freeform 116"/>
                <p:cNvSpPr/>
                <p:nvPr/>
              </p:nvSpPr>
              <p:spPr>
                <a:xfrm>
                  <a:off x="6676895" y="1453896"/>
                  <a:ext cx="505375" cy="374905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  <a:gd name="connsiteX0" fmla="*/ 474979 w 474979"/>
                    <a:gd name="connsiteY0" fmla="*/ 527304 h 527304"/>
                    <a:gd name="connsiteX1" fmla="*/ 200659 w 474979"/>
                    <a:gd name="connsiteY1" fmla="*/ 353568 h 527304"/>
                    <a:gd name="connsiteX2" fmla="*/ 0 w 474979"/>
                    <a:gd name="connsiteY2" fmla="*/ 0 h 527304"/>
                    <a:gd name="connsiteX0" fmla="*/ 410384 w 410384"/>
                    <a:gd name="connsiteY0" fmla="*/ 374904 h 374904"/>
                    <a:gd name="connsiteX1" fmla="*/ 136064 w 410384"/>
                    <a:gd name="connsiteY1" fmla="*/ 201168 h 374904"/>
                    <a:gd name="connsiteX2" fmla="*/ 0 w 410384"/>
                    <a:gd name="connsiteY2" fmla="*/ 0 h 374904"/>
                    <a:gd name="connsiteX0" fmla="*/ 410384 w 410384"/>
                    <a:gd name="connsiteY0" fmla="*/ 374904 h 374904"/>
                    <a:gd name="connsiteX1" fmla="*/ 136064 w 410384"/>
                    <a:gd name="connsiteY1" fmla="*/ 201168 h 374904"/>
                    <a:gd name="connsiteX2" fmla="*/ 0 w 410384"/>
                    <a:gd name="connsiteY2" fmla="*/ 0 h 374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0384" h="374904">
                      <a:moveTo>
                        <a:pt x="410384" y="374904"/>
                      </a:moveTo>
                      <a:cubicBezTo>
                        <a:pt x="320468" y="352044"/>
                        <a:pt x="204461" y="263652"/>
                        <a:pt x="136064" y="201168"/>
                      </a:cubicBezTo>
                      <a:cubicBezTo>
                        <a:pt x="67667" y="138684"/>
                        <a:pt x="81248" y="13792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8" name="Freeform 117"/>
                <p:cNvSpPr/>
                <p:nvPr/>
              </p:nvSpPr>
              <p:spPr>
                <a:xfrm>
                  <a:off x="6771892" y="1834896"/>
                  <a:ext cx="424433" cy="222504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  <a:gd name="connsiteX0" fmla="*/ 464380 w 464380"/>
                    <a:gd name="connsiteY0" fmla="*/ 560710 h 560710"/>
                    <a:gd name="connsiteX1" fmla="*/ 190060 w 464380"/>
                    <a:gd name="connsiteY1" fmla="*/ 386974 h 560710"/>
                    <a:gd name="connsiteX2" fmla="*/ 0 w 464380"/>
                    <a:gd name="connsiteY2" fmla="*/ 0 h 560710"/>
                    <a:gd name="connsiteX0" fmla="*/ 464380 w 464380"/>
                    <a:gd name="connsiteY0" fmla="*/ 560710 h 560710"/>
                    <a:gd name="connsiteX1" fmla="*/ 190060 w 464380"/>
                    <a:gd name="connsiteY1" fmla="*/ 386974 h 560710"/>
                    <a:gd name="connsiteX2" fmla="*/ 0 w 464380"/>
                    <a:gd name="connsiteY2" fmla="*/ 0 h 560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4380" h="560710">
                      <a:moveTo>
                        <a:pt x="464380" y="560710"/>
                      </a:moveTo>
                      <a:cubicBezTo>
                        <a:pt x="374464" y="537850"/>
                        <a:pt x="267457" y="480426"/>
                        <a:pt x="190060" y="386974"/>
                      </a:cubicBezTo>
                      <a:cubicBezTo>
                        <a:pt x="112663" y="293522"/>
                        <a:pt x="66580" y="185165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>
                  <a:off x="6819387" y="2139696"/>
                  <a:ext cx="376935" cy="70104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  <a:gd name="connsiteX0" fmla="*/ 483517 w 483517"/>
                    <a:gd name="connsiteY0" fmla="*/ 706648 h 706648"/>
                    <a:gd name="connsiteX1" fmla="*/ 209197 w 483517"/>
                    <a:gd name="connsiteY1" fmla="*/ 532912 h 706648"/>
                    <a:gd name="connsiteX2" fmla="*/ 0 w 483517"/>
                    <a:gd name="connsiteY2" fmla="*/ 0 h 70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3517" h="706648">
                      <a:moveTo>
                        <a:pt x="483517" y="706648"/>
                      </a:moveTo>
                      <a:cubicBezTo>
                        <a:pt x="393601" y="683788"/>
                        <a:pt x="289783" y="650686"/>
                        <a:pt x="209197" y="532912"/>
                      </a:cubicBezTo>
                      <a:cubicBezTo>
                        <a:pt x="128611" y="415138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0" name="Freeform 119"/>
                <p:cNvSpPr/>
                <p:nvPr/>
              </p:nvSpPr>
              <p:spPr>
                <a:xfrm flipV="1">
                  <a:off x="6866891" y="2430780"/>
                  <a:ext cx="329437" cy="13716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  <a:gd name="connsiteX0" fmla="*/ 605374 w 605374"/>
                    <a:gd name="connsiteY0" fmla="*/ 829544 h 829544"/>
                    <a:gd name="connsiteX1" fmla="*/ 331054 w 605374"/>
                    <a:gd name="connsiteY1" fmla="*/ 655808 h 829544"/>
                    <a:gd name="connsiteX2" fmla="*/ 0 w 605374"/>
                    <a:gd name="connsiteY2" fmla="*/ 0 h 829544"/>
                    <a:gd name="connsiteX0" fmla="*/ 605374 w 605374"/>
                    <a:gd name="connsiteY0" fmla="*/ 967801 h 967801"/>
                    <a:gd name="connsiteX1" fmla="*/ 121857 w 605374"/>
                    <a:gd name="connsiteY1" fmla="*/ 138257 h 967801"/>
                    <a:gd name="connsiteX2" fmla="*/ 0 w 605374"/>
                    <a:gd name="connsiteY2" fmla="*/ 138257 h 967801"/>
                    <a:gd name="connsiteX0" fmla="*/ 605374 w 605374"/>
                    <a:gd name="connsiteY0" fmla="*/ 829544 h 906353"/>
                    <a:gd name="connsiteX1" fmla="*/ 182786 w 605374"/>
                    <a:gd name="connsiteY1" fmla="*/ 768096 h 906353"/>
                    <a:gd name="connsiteX2" fmla="*/ 0 w 605374"/>
                    <a:gd name="connsiteY2" fmla="*/ 0 h 906353"/>
                    <a:gd name="connsiteX0" fmla="*/ 422588 w 422588"/>
                    <a:gd name="connsiteY0" fmla="*/ 61448 h 138257"/>
                    <a:gd name="connsiteX1" fmla="*/ 0 w 422588"/>
                    <a:gd name="connsiteY1" fmla="*/ 0 h 138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588" h="138257">
                      <a:moveTo>
                        <a:pt x="422588" y="61448"/>
                      </a:moveTo>
                      <a:cubicBezTo>
                        <a:pt x="332672" y="38588"/>
                        <a:pt x="100896" y="138257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08" name="Group 39"/>
              <p:cNvGrpSpPr/>
              <p:nvPr/>
            </p:nvGrpSpPr>
            <p:grpSpPr>
              <a:xfrm rot="10800000">
                <a:off x="6177103" y="2590799"/>
                <a:ext cx="909508" cy="2133600"/>
                <a:chOff x="6629400" y="1298448"/>
                <a:chExt cx="566928" cy="2289048"/>
              </a:xfrm>
            </p:grpSpPr>
            <p:sp>
              <p:nvSpPr>
                <p:cNvPr id="111" name="Freeform 110"/>
                <p:cNvSpPr/>
                <p:nvPr/>
              </p:nvSpPr>
              <p:spPr>
                <a:xfrm>
                  <a:off x="6707299" y="1298448"/>
                  <a:ext cx="474979" cy="530352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  <a:gd name="connsiteX0" fmla="*/ 474981 w 474981"/>
                    <a:gd name="connsiteY0" fmla="*/ 530352 h 530352"/>
                    <a:gd name="connsiteX1" fmla="*/ 200661 w 474981"/>
                    <a:gd name="connsiteY1" fmla="*/ 356616 h 530352"/>
                    <a:gd name="connsiteX2" fmla="*/ 0 w 474981"/>
                    <a:gd name="connsiteY2" fmla="*/ 0 h 53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74981" h="530352">
                      <a:moveTo>
                        <a:pt x="474981" y="530352"/>
                      </a:moveTo>
                      <a:cubicBezTo>
                        <a:pt x="385065" y="507492"/>
                        <a:pt x="279824" y="445008"/>
                        <a:pt x="200661" y="356616"/>
                      </a:cubicBezTo>
                      <a:cubicBezTo>
                        <a:pt x="121498" y="26822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2" name="Freeform 111"/>
                <p:cNvSpPr/>
                <p:nvPr/>
              </p:nvSpPr>
              <p:spPr>
                <a:xfrm flipV="1">
                  <a:off x="6629400" y="2819400"/>
                  <a:ext cx="566928" cy="768096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6928" h="768096">
                      <a:moveTo>
                        <a:pt x="566928" y="768096"/>
                      </a:moveTo>
                      <a:cubicBezTo>
                        <a:pt x="477012" y="745236"/>
                        <a:pt x="387096" y="722376"/>
                        <a:pt x="292608" y="594360"/>
                      </a:cubicBezTo>
                      <a:cubicBezTo>
                        <a:pt x="198120" y="46634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3" name="Freeform 112"/>
                <p:cNvSpPr/>
                <p:nvPr/>
              </p:nvSpPr>
              <p:spPr>
                <a:xfrm>
                  <a:off x="6724396" y="1788958"/>
                  <a:ext cx="471932" cy="268443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6928" h="768096">
                      <a:moveTo>
                        <a:pt x="566928" y="768096"/>
                      </a:moveTo>
                      <a:cubicBezTo>
                        <a:pt x="477012" y="745236"/>
                        <a:pt x="387096" y="722376"/>
                        <a:pt x="292608" y="594360"/>
                      </a:cubicBezTo>
                      <a:cubicBezTo>
                        <a:pt x="198120" y="46634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4" name="Freeform 113"/>
                <p:cNvSpPr/>
                <p:nvPr/>
              </p:nvSpPr>
              <p:spPr>
                <a:xfrm flipV="1">
                  <a:off x="6678168" y="2590800"/>
                  <a:ext cx="518160" cy="304800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6928" h="768096">
                      <a:moveTo>
                        <a:pt x="566928" y="768096"/>
                      </a:moveTo>
                      <a:cubicBezTo>
                        <a:pt x="477012" y="745236"/>
                        <a:pt x="387096" y="722376"/>
                        <a:pt x="292608" y="594360"/>
                      </a:cubicBezTo>
                      <a:cubicBezTo>
                        <a:pt x="198120" y="46634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5" name="Freeform 114"/>
                <p:cNvSpPr/>
                <p:nvPr/>
              </p:nvSpPr>
              <p:spPr>
                <a:xfrm>
                  <a:off x="6754368" y="2133600"/>
                  <a:ext cx="441960" cy="76200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6928" h="768096">
                      <a:moveTo>
                        <a:pt x="566928" y="768096"/>
                      </a:moveTo>
                      <a:cubicBezTo>
                        <a:pt x="477012" y="745236"/>
                        <a:pt x="387096" y="722376"/>
                        <a:pt x="292608" y="594360"/>
                      </a:cubicBezTo>
                      <a:cubicBezTo>
                        <a:pt x="198120" y="46634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16" name="Freeform 115"/>
                <p:cNvSpPr/>
                <p:nvPr/>
              </p:nvSpPr>
              <p:spPr>
                <a:xfrm flipV="1">
                  <a:off x="6754368" y="2438400"/>
                  <a:ext cx="441960" cy="76200"/>
                </a:xfrm>
                <a:custGeom>
                  <a:avLst/>
                  <a:gdLst>
                    <a:gd name="connsiteX0" fmla="*/ 566928 w 566928"/>
                    <a:gd name="connsiteY0" fmla="*/ 768096 h 768096"/>
                    <a:gd name="connsiteX1" fmla="*/ 292608 w 566928"/>
                    <a:gd name="connsiteY1" fmla="*/ 594360 h 768096"/>
                    <a:gd name="connsiteX2" fmla="*/ 0 w 566928"/>
                    <a:gd name="connsiteY2" fmla="*/ 0 h 76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6928" h="768096">
                      <a:moveTo>
                        <a:pt x="566928" y="768096"/>
                      </a:moveTo>
                      <a:cubicBezTo>
                        <a:pt x="477012" y="745236"/>
                        <a:pt x="387096" y="722376"/>
                        <a:pt x="292608" y="594360"/>
                      </a:cubicBezTo>
                      <a:cubicBezTo>
                        <a:pt x="198120" y="466344"/>
                        <a:pt x="99060" y="233172"/>
                        <a:pt x="0" y="0"/>
                      </a:cubicBezTo>
                    </a:path>
                  </a:pathLst>
                </a:custGeom>
                <a:ln w="28575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09" name="Freeform 108"/>
              <p:cNvSpPr/>
              <p:nvPr/>
            </p:nvSpPr>
            <p:spPr>
              <a:xfrm>
                <a:off x="6211824" y="4407407"/>
                <a:ext cx="426720" cy="210312"/>
              </a:xfrm>
              <a:custGeom>
                <a:avLst/>
                <a:gdLst>
                  <a:gd name="connsiteX0" fmla="*/ 0 w 493776"/>
                  <a:gd name="connsiteY0" fmla="*/ 219456 h 219456"/>
                  <a:gd name="connsiteX1" fmla="*/ 301752 w 493776"/>
                  <a:gd name="connsiteY1" fmla="*/ 155448 h 219456"/>
                  <a:gd name="connsiteX2" fmla="*/ 493776 w 493776"/>
                  <a:gd name="connsiteY2" fmla="*/ 0 h 21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76" h="219456">
                    <a:moveTo>
                      <a:pt x="0" y="219456"/>
                    </a:moveTo>
                    <a:cubicBezTo>
                      <a:pt x="109728" y="205740"/>
                      <a:pt x="219456" y="192024"/>
                      <a:pt x="301752" y="155448"/>
                    </a:cubicBezTo>
                    <a:cubicBezTo>
                      <a:pt x="384048" y="118872"/>
                      <a:pt x="438912" y="59436"/>
                      <a:pt x="493776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Freeform 109"/>
              <p:cNvSpPr/>
              <p:nvPr/>
            </p:nvSpPr>
            <p:spPr>
              <a:xfrm>
                <a:off x="6181344" y="4590287"/>
                <a:ext cx="676656" cy="219456"/>
              </a:xfrm>
              <a:custGeom>
                <a:avLst/>
                <a:gdLst>
                  <a:gd name="connsiteX0" fmla="*/ 0 w 676656"/>
                  <a:gd name="connsiteY0" fmla="*/ 219456 h 219456"/>
                  <a:gd name="connsiteX1" fmla="*/ 329184 w 676656"/>
                  <a:gd name="connsiteY1" fmla="*/ 173736 h 219456"/>
                  <a:gd name="connsiteX2" fmla="*/ 676656 w 676656"/>
                  <a:gd name="connsiteY2" fmla="*/ 0 h 21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56" h="219456">
                    <a:moveTo>
                      <a:pt x="0" y="219456"/>
                    </a:moveTo>
                    <a:cubicBezTo>
                      <a:pt x="108204" y="214884"/>
                      <a:pt x="216408" y="210312"/>
                      <a:pt x="329184" y="173736"/>
                    </a:cubicBezTo>
                    <a:cubicBezTo>
                      <a:pt x="441960" y="137160"/>
                      <a:pt x="559308" y="68580"/>
                      <a:pt x="676656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3" name="Group 10"/>
            <p:cNvGrpSpPr/>
            <p:nvPr/>
          </p:nvGrpSpPr>
          <p:grpSpPr>
            <a:xfrm>
              <a:off x="-24684" y="5850187"/>
              <a:ext cx="9168684" cy="1007813"/>
              <a:chOff x="-24684" y="5850187"/>
              <a:chExt cx="9168684" cy="1007813"/>
            </a:xfrm>
          </p:grpSpPr>
          <p:pic>
            <p:nvPicPr>
              <p:cNvPr id="104" name="Picture 4"/>
              <p:cNvPicPr>
                <a:picLocks noChangeAspect="1" noChangeArrowheads="1"/>
              </p:cNvPicPr>
              <p:nvPr/>
            </p:nvPicPr>
            <p:blipFill>
              <a:blip r:embed="rId7" cstate="screen"/>
              <a:srcRect/>
              <a:stretch>
                <a:fillRect/>
              </a:stretch>
            </p:blipFill>
            <p:spPr bwMode="auto">
              <a:xfrm>
                <a:off x="0" y="5874871"/>
                <a:ext cx="9144000" cy="9831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05" name="Rectangle 104"/>
              <p:cNvSpPr/>
              <p:nvPr/>
            </p:nvSpPr>
            <p:spPr>
              <a:xfrm>
                <a:off x="0" y="5867400"/>
                <a:ext cx="9144000" cy="685800"/>
              </a:xfrm>
              <a:prstGeom prst="rect">
                <a:avLst/>
              </a:prstGeom>
              <a:gradFill>
                <a:gsLst>
                  <a:gs pos="0">
                    <a:srgbClr val="DEE8BC"/>
                  </a:gs>
                  <a:gs pos="100000">
                    <a:schemeClr val="accent1">
                      <a:tint val="44500"/>
                      <a:satMod val="160000"/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-24684" y="5850187"/>
                <a:ext cx="3682284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5500" dirty="0">
                    <a:solidFill>
                      <a:srgbClr val="FFFFFF"/>
                    </a:solidFill>
                    <a:latin typeface="Times New Roman" pitchFamily="18" charset="0"/>
                    <a:cs typeface="Times New Roman" pitchFamily="18" charset="0"/>
                  </a:rPr>
                  <a:t>RosBREED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55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56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57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58" name="Picture 10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50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1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52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53" name="Picture 10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" name="Group 73"/>
          <p:cNvGrpSpPr/>
          <p:nvPr/>
        </p:nvGrpSpPr>
        <p:grpSpPr>
          <a:xfrm>
            <a:off x="933450" y="76200"/>
            <a:ext cx="746760" cy="2438400"/>
            <a:chOff x="933450" y="304800"/>
            <a:chExt cx="746760" cy="2438400"/>
          </a:xfrm>
        </p:grpSpPr>
        <p:sp>
          <p:nvSpPr>
            <p:cNvPr id="75" name="Freeform 74"/>
            <p:cNvSpPr/>
            <p:nvPr/>
          </p:nvSpPr>
          <p:spPr>
            <a:xfrm>
              <a:off x="1097280" y="304800"/>
              <a:ext cx="566928" cy="7680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V="1">
              <a:off x="933450" y="2063496"/>
              <a:ext cx="746760" cy="6797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410437" y="1232553"/>
              <a:ext cx="250723" cy="68943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274320 w 274320"/>
                <a:gd name="connsiteY0" fmla="*/ 173736 h 173736"/>
                <a:gd name="connsiteX1" fmla="*/ 0 w 274320"/>
                <a:gd name="connsiteY1" fmla="*/ 0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320" h="173736">
                  <a:moveTo>
                    <a:pt x="274320" y="173736"/>
                  </a:moveTo>
                  <a:cubicBezTo>
                    <a:pt x="184404" y="150876"/>
                    <a:pt x="94488" y="128016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Freeform 77"/>
            <p:cNvSpPr/>
            <p:nvPr/>
          </p:nvSpPr>
          <p:spPr>
            <a:xfrm flipV="1">
              <a:off x="1219200" y="1834896"/>
              <a:ext cx="441960" cy="2225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368686 h 368686"/>
                <a:gd name="connsiteX1" fmla="*/ 209236 w 483556"/>
                <a:gd name="connsiteY1" fmla="*/ 194950 h 368686"/>
                <a:gd name="connsiteX2" fmla="*/ 0 w 483556"/>
                <a:gd name="connsiteY2" fmla="*/ 0 h 36868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556" h="560710">
                  <a:moveTo>
                    <a:pt x="483556" y="560710"/>
                  </a:moveTo>
                  <a:cubicBezTo>
                    <a:pt x="393640" y="537850"/>
                    <a:pt x="289829" y="480426"/>
                    <a:pt x="209236" y="386974"/>
                  </a:cubicBezTo>
                  <a:cubicBezTo>
                    <a:pt x="128643" y="293522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Freeform 78"/>
            <p:cNvSpPr/>
            <p:nvPr/>
          </p:nvSpPr>
          <p:spPr>
            <a:xfrm>
              <a:off x="1143000" y="1371600"/>
              <a:ext cx="518160" cy="822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Freeform 79"/>
            <p:cNvSpPr/>
            <p:nvPr/>
          </p:nvSpPr>
          <p:spPr>
            <a:xfrm flipV="1">
              <a:off x="1066800" y="1682496"/>
              <a:ext cx="594360" cy="1463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 rot="19199574">
            <a:off x="-288649" y="449917"/>
            <a:ext cx="1769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0000FF"/>
                </a:solidFill>
                <a:latin typeface="Arial"/>
              </a:rPr>
              <a:t>Socio-economics information</a:t>
            </a:r>
            <a:endParaRPr lang="en-US" sz="2000" i="1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 rot="19199574">
            <a:off x="-130042" y="1773393"/>
            <a:ext cx="15076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0000FF"/>
                </a:solidFill>
                <a:latin typeface="Arial"/>
              </a:rPr>
              <a:t>DNA information</a:t>
            </a:r>
            <a:endParaRPr lang="en-US" sz="2000" i="1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6629400" y="3579673"/>
            <a:ext cx="2514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rgbClr val="339933"/>
                </a:solidFill>
                <a:latin typeface="Arial"/>
              </a:rPr>
              <a:t>Routine Breeding Operations</a:t>
            </a:r>
            <a:endParaRPr lang="en-US" sz="3600" dirty="0">
              <a:solidFill>
                <a:srgbClr val="339933"/>
              </a:solidFill>
              <a:latin typeface="Arial"/>
            </a:endParaRPr>
          </a:p>
        </p:txBody>
      </p:sp>
      <p:grpSp>
        <p:nvGrpSpPr>
          <p:cNvPr id="3" name="Group 103"/>
          <p:cNvGrpSpPr/>
          <p:nvPr/>
        </p:nvGrpSpPr>
        <p:grpSpPr>
          <a:xfrm>
            <a:off x="1592261" y="761998"/>
            <a:ext cx="4808539" cy="4902561"/>
            <a:chOff x="1592261" y="761998"/>
            <a:chExt cx="4808539" cy="4902561"/>
          </a:xfrm>
        </p:grpSpPr>
        <p:sp>
          <p:nvSpPr>
            <p:cNvPr id="9" name="Freeform 8"/>
            <p:cNvSpPr/>
            <p:nvPr/>
          </p:nvSpPr>
          <p:spPr>
            <a:xfrm rot="5400000">
              <a:off x="1548421" y="811822"/>
              <a:ext cx="4902204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7244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609601 w 4902203"/>
                <a:gd name="connsiteY12" fmla="*/ 4800600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2554"/>
                <a:gd name="connsiteX1" fmla="*/ 4267202 w 4902203"/>
                <a:gd name="connsiteY1" fmla="*/ 7939 h 4802554"/>
                <a:gd name="connsiteX2" fmla="*/ 4876803 w 4902203"/>
                <a:gd name="connsiteY2" fmla="*/ 159849 h 4802554"/>
                <a:gd name="connsiteX3" fmla="*/ 4876803 w 4902203"/>
                <a:gd name="connsiteY3" fmla="*/ 2445849 h 4802554"/>
                <a:gd name="connsiteX4" fmla="*/ 4267203 w 4902203"/>
                <a:gd name="connsiteY4" fmla="*/ 2979249 h 4802554"/>
                <a:gd name="connsiteX5" fmla="*/ 2438405 w 4902203"/>
                <a:gd name="connsiteY5" fmla="*/ 2979248 h 4802554"/>
                <a:gd name="connsiteX6" fmla="*/ 1828805 w 4902203"/>
                <a:gd name="connsiteY6" fmla="*/ 3588848 h 4802554"/>
                <a:gd name="connsiteX7" fmla="*/ 1143001 w 4902203"/>
                <a:gd name="connsiteY7" fmla="*/ 4648200 h 4802554"/>
                <a:gd name="connsiteX8" fmla="*/ 609601 w 4902203"/>
                <a:gd name="connsiteY8" fmla="*/ 4800600 h 4802554"/>
                <a:gd name="connsiteX9" fmla="*/ 457201 w 4902203"/>
                <a:gd name="connsiteY9" fmla="*/ 4800600 h 4802554"/>
                <a:gd name="connsiteX10" fmla="*/ 685803 w 4902203"/>
                <a:gd name="connsiteY10" fmla="*/ 4665175 h 4802554"/>
                <a:gd name="connsiteX11" fmla="*/ 685805 w 4902203"/>
                <a:gd name="connsiteY11" fmla="*/ 2445848 h 4802554"/>
                <a:gd name="connsiteX12" fmla="*/ 1295403 w 4902203"/>
                <a:gd name="connsiteY12" fmla="*/ 1836249 h 4802554"/>
                <a:gd name="connsiteX13" fmla="*/ 3429003 w 4902203"/>
                <a:gd name="connsiteY13" fmla="*/ 1836249 h 4802554"/>
                <a:gd name="connsiteX14" fmla="*/ 3733803 w 4902203"/>
                <a:gd name="connsiteY14" fmla="*/ 1531449 h 4802554"/>
                <a:gd name="connsiteX15" fmla="*/ 3733803 w 4902203"/>
                <a:gd name="connsiteY15" fmla="*/ 159849 h 4802554"/>
                <a:gd name="connsiteX0" fmla="*/ 4191003 w 4902203"/>
                <a:gd name="connsiteY0" fmla="*/ 312249 h 4802554"/>
                <a:gd name="connsiteX1" fmla="*/ 3733803 w 4902203"/>
                <a:gd name="connsiteY1" fmla="*/ 160339 h 4802554"/>
                <a:gd name="connsiteX2" fmla="*/ 4419603 w 4902203"/>
                <a:gd name="connsiteY2" fmla="*/ 7449 h 4802554"/>
                <a:gd name="connsiteX3" fmla="*/ 4876803 w 4902203"/>
                <a:gd name="connsiteY3" fmla="*/ 159849 h 4802554"/>
                <a:gd name="connsiteX4" fmla="*/ 4419605 w 4902203"/>
                <a:gd name="connsiteY4" fmla="*/ 312249 h 4802554"/>
                <a:gd name="connsiteX5" fmla="*/ 4191003 w 4902203"/>
                <a:gd name="connsiteY5" fmla="*/ 312249 h 4802554"/>
                <a:gd name="connsiteX0" fmla="*/ 4876803 w 4902203"/>
                <a:gd name="connsiteY0" fmla="*/ 159849 h 4802554"/>
                <a:gd name="connsiteX1" fmla="*/ 4419605 w 4902203"/>
                <a:gd name="connsiteY1" fmla="*/ 312249 h 4802554"/>
                <a:gd name="connsiteX2" fmla="*/ 4191003 w 4902203"/>
                <a:gd name="connsiteY2" fmla="*/ 312249 h 4802554"/>
                <a:gd name="connsiteX3" fmla="*/ 3733803 w 4902203"/>
                <a:gd name="connsiteY3" fmla="*/ 160339 h 4802554"/>
                <a:gd name="connsiteX4" fmla="*/ 4191003 w 4902203"/>
                <a:gd name="connsiteY4" fmla="*/ 7449 h 4802554"/>
                <a:gd name="connsiteX5" fmla="*/ 4419603 w 4902203"/>
                <a:gd name="connsiteY5" fmla="*/ 7449 h 4802554"/>
                <a:gd name="connsiteX6" fmla="*/ 4876805 w 4902203"/>
                <a:gd name="connsiteY6" fmla="*/ 159849 h 4802554"/>
                <a:gd name="connsiteX7" fmla="*/ 4876802 w 4902203"/>
                <a:gd name="connsiteY7" fmla="*/ 2446339 h 4802554"/>
                <a:gd name="connsiteX8" fmla="*/ 4267202 w 4902203"/>
                <a:gd name="connsiteY8" fmla="*/ 2979739 h 4802554"/>
                <a:gd name="connsiteX9" fmla="*/ 2438405 w 4902203"/>
                <a:gd name="connsiteY9" fmla="*/ 2979248 h 4802554"/>
                <a:gd name="connsiteX10" fmla="*/ 1828805 w 4902203"/>
                <a:gd name="connsiteY10" fmla="*/ 3588848 h 4802554"/>
                <a:gd name="connsiteX11" fmla="*/ 1143001 w 4902203"/>
                <a:gd name="connsiteY11" fmla="*/ 4648200 h 4802554"/>
                <a:gd name="connsiteX12" fmla="*/ 609601 w 4902203"/>
                <a:gd name="connsiteY12" fmla="*/ 4800600 h 4802554"/>
                <a:gd name="connsiteX13" fmla="*/ 457201 w 4902203"/>
                <a:gd name="connsiteY13" fmla="*/ 4800600 h 4802554"/>
                <a:gd name="connsiteX14" fmla="*/ 1 w 4902203"/>
                <a:gd name="connsiteY14" fmla="*/ 4648200 h 4802554"/>
                <a:gd name="connsiteX15" fmla="*/ 685805 w 4902203"/>
                <a:gd name="connsiteY15" fmla="*/ 2445848 h 4802554"/>
                <a:gd name="connsiteX16" fmla="*/ 1295405 w 4902203"/>
                <a:gd name="connsiteY16" fmla="*/ 1836248 h 4802554"/>
                <a:gd name="connsiteX17" fmla="*/ 3429002 w 4902203"/>
                <a:gd name="connsiteY17" fmla="*/ 1836738 h 4802554"/>
                <a:gd name="connsiteX18" fmla="*/ 3733802 w 4902203"/>
                <a:gd name="connsiteY18" fmla="*/ 1531938 h 4802554"/>
                <a:gd name="connsiteX19" fmla="*/ 3733802 w 4902203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685806 w 4902204"/>
                <a:gd name="connsiteY15" fmla="*/ 2445848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1752602 w 4902204"/>
                <a:gd name="connsiteY5" fmla="*/ 2971801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09602 w 4902204"/>
                <a:gd name="connsiteY8" fmla="*/ 4800600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204" h="4802555" stroke="0" extrusionOk="0">
                  <a:moveTo>
                    <a:pt x="3733804" y="159849"/>
                  </a:moveTo>
                  <a:cubicBezTo>
                    <a:pt x="3823508" y="82854"/>
                    <a:pt x="3936212" y="5556"/>
                    <a:pt x="4267203" y="7939"/>
                  </a:cubicBezTo>
                  <a:cubicBezTo>
                    <a:pt x="4695831" y="15082"/>
                    <a:pt x="4873631" y="82061"/>
                    <a:pt x="4876804" y="159849"/>
                  </a:cubicBezTo>
                  <a:cubicBezTo>
                    <a:pt x="4899029" y="1271099"/>
                    <a:pt x="4902204" y="332886"/>
                    <a:pt x="4876804" y="2445849"/>
                  </a:cubicBezTo>
                  <a:cubicBezTo>
                    <a:pt x="4775204" y="2915749"/>
                    <a:pt x="4345787" y="2978454"/>
                    <a:pt x="4267204" y="2979249"/>
                  </a:cubicBezTo>
                  <a:lnTo>
                    <a:pt x="1752602" y="2971801"/>
                  </a:lnTo>
                  <a:cubicBezTo>
                    <a:pt x="1413535" y="2993984"/>
                    <a:pt x="1195680" y="3177203"/>
                    <a:pt x="1143002" y="3581401"/>
                  </a:cubicBezTo>
                  <a:cubicBezTo>
                    <a:pt x="1144790" y="4780522"/>
                    <a:pt x="1141214" y="3449079"/>
                    <a:pt x="1143002" y="4648200"/>
                  </a:cubicBez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0" y="4719224"/>
                    <a:pt x="1" y="4648201"/>
                  </a:cubicBezTo>
                  <a:cubicBezTo>
                    <a:pt x="2" y="3908425"/>
                    <a:pt x="1" y="3178177"/>
                    <a:pt x="2" y="2438401"/>
                  </a:cubicBezTo>
                  <a:cubicBezTo>
                    <a:pt x="104466" y="1887113"/>
                    <a:pt x="313030" y="1845615"/>
                    <a:pt x="609602" y="1828801"/>
                  </a:cubicBezTo>
                  <a:lnTo>
                    <a:pt x="3429004" y="1836249"/>
                  </a:lnTo>
                  <a:cubicBezTo>
                    <a:pt x="3632999" y="1837042"/>
                    <a:pt x="3722693" y="1747347"/>
                    <a:pt x="3733804" y="1531449"/>
                  </a:cubicBezTo>
                  <a:cubicBezTo>
                    <a:pt x="3745710" y="376543"/>
                    <a:pt x="3736185" y="707536"/>
                    <a:pt x="3733804" y="159849"/>
                  </a:cubicBezTo>
                  <a:close/>
                </a:path>
                <a:path w="4902204" h="4802555" fill="lighten" stroke="0" extrusionOk="0">
                  <a:moveTo>
                    <a:pt x="4191004" y="312249"/>
                  </a:moveTo>
                  <a:cubicBezTo>
                    <a:pt x="4073133" y="296851"/>
                    <a:pt x="3774286" y="277813"/>
                    <a:pt x="3733804" y="160339"/>
                  </a:cubicBezTo>
                  <a:cubicBezTo>
                    <a:pt x="3771909" y="0"/>
                    <a:pt x="4318401" y="5546"/>
                    <a:pt x="4419604" y="7449"/>
                  </a:cubicBezTo>
                  <a:cubicBezTo>
                    <a:pt x="4672211" y="41407"/>
                    <a:pt x="4876806" y="88825"/>
                    <a:pt x="4876804" y="159849"/>
                  </a:cubicBezTo>
                  <a:cubicBezTo>
                    <a:pt x="4876804" y="230872"/>
                    <a:pt x="4648401" y="309246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lose/>
                </a:path>
                <a:path w="4902204" h="4802555" fill="none" extrusionOk="0">
                  <a:moveTo>
                    <a:pt x="4876804" y="159849"/>
                  </a:moveTo>
                  <a:cubicBezTo>
                    <a:pt x="4876804" y="230872"/>
                    <a:pt x="4700784" y="302102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ubicBezTo>
                    <a:pt x="3909825" y="302103"/>
                    <a:pt x="3733804" y="211139"/>
                    <a:pt x="3733804" y="160339"/>
                  </a:cubicBezTo>
                  <a:cubicBezTo>
                    <a:pt x="3733804" y="109539"/>
                    <a:pt x="3909827" y="17595"/>
                    <a:pt x="4191004" y="7449"/>
                  </a:cubicBezTo>
                  <a:cubicBezTo>
                    <a:pt x="4245152" y="5495"/>
                    <a:pt x="4365456" y="5495"/>
                    <a:pt x="4419604" y="7449"/>
                  </a:cubicBezTo>
                  <a:cubicBezTo>
                    <a:pt x="4700784" y="17595"/>
                    <a:pt x="4864906" y="93586"/>
                    <a:pt x="4876806" y="159849"/>
                  </a:cubicBezTo>
                  <a:cubicBezTo>
                    <a:pt x="4894816" y="2071197"/>
                    <a:pt x="4868866" y="220664"/>
                    <a:pt x="4876803" y="2446339"/>
                  </a:cubicBezTo>
                  <a:cubicBezTo>
                    <a:pt x="4837006" y="2763512"/>
                    <a:pt x="4549777" y="2967121"/>
                    <a:pt x="4267203" y="2979739"/>
                  </a:cubicBezTo>
                  <a:cubicBezTo>
                    <a:pt x="3679829" y="2987594"/>
                    <a:pt x="2731978" y="2973857"/>
                    <a:pt x="1752602" y="2971801"/>
                  </a:cubicBezTo>
                  <a:cubicBezTo>
                    <a:pt x="1370269" y="2958297"/>
                    <a:pt x="1162502" y="3194342"/>
                    <a:pt x="1143002" y="3581401"/>
                  </a:cubicBezTo>
                  <a:lnTo>
                    <a:pt x="1143002" y="4648200"/>
                  </a:ln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1" y="4719223"/>
                    <a:pt x="2" y="4648200"/>
                  </a:cubicBezTo>
                  <a:cubicBezTo>
                    <a:pt x="3" y="3908424"/>
                    <a:pt x="1" y="3178177"/>
                    <a:pt x="2" y="2438401"/>
                  </a:cubicBezTo>
                  <a:cubicBezTo>
                    <a:pt x="2506" y="2282423"/>
                    <a:pt x="73698" y="1846331"/>
                    <a:pt x="609602" y="1828801"/>
                  </a:cubicBezTo>
                  <a:lnTo>
                    <a:pt x="3429003" y="1836738"/>
                  </a:lnTo>
                  <a:cubicBezTo>
                    <a:pt x="3599660" y="1828799"/>
                    <a:pt x="3706816" y="1792206"/>
                    <a:pt x="3733803" y="1531938"/>
                  </a:cubicBezTo>
                  <a:cubicBezTo>
                    <a:pt x="3734597" y="885907"/>
                    <a:pt x="3736184" y="1122363"/>
                    <a:pt x="3733803" y="160338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 rot="16200000">
              <a:off x="2049461" y="304800"/>
              <a:ext cx="1143000" cy="20574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 rot="16200000">
              <a:off x="4640261" y="4191001"/>
              <a:ext cx="1143000" cy="17526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 rot="10800000">
              <a:off x="3421061" y="1676400"/>
              <a:ext cx="1143000" cy="3048001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Pie 12"/>
            <p:cNvSpPr/>
            <p:nvPr/>
          </p:nvSpPr>
          <p:spPr>
            <a:xfrm rot="16200000">
              <a:off x="3529738" y="3921930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Pie 13"/>
            <p:cNvSpPr/>
            <p:nvPr/>
          </p:nvSpPr>
          <p:spPr>
            <a:xfrm rot="5400000">
              <a:off x="2840494" y="877017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 rot="5400000">
              <a:off x="1548243" y="812001"/>
              <a:ext cx="4902560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1176017 w 4902560"/>
                <a:gd name="connsiteY13" fmla="*/ 4806585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5334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096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858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829160 w 4902560"/>
                <a:gd name="connsiteY11" fmla="*/ 4665175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7244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5720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560" h="4802555" stroke="0" extrusionOk="0">
                  <a:moveTo>
                    <a:pt x="3734160" y="159849"/>
                  </a:moveTo>
                  <a:cubicBezTo>
                    <a:pt x="3823864" y="82854"/>
                    <a:pt x="3936568" y="5556"/>
                    <a:pt x="4267559" y="7939"/>
                  </a:cubicBezTo>
                  <a:cubicBezTo>
                    <a:pt x="4696187" y="15082"/>
                    <a:pt x="4873987" y="82061"/>
                    <a:pt x="4877160" y="159849"/>
                  </a:cubicBezTo>
                  <a:cubicBezTo>
                    <a:pt x="4899385" y="1271099"/>
                    <a:pt x="4902560" y="332886"/>
                    <a:pt x="4877160" y="2445849"/>
                  </a:cubicBezTo>
                  <a:cubicBezTo>
                    <a:pt x="4775560" y="2915749"/>
                    <a:pt x="4346143" y="2978454"/>
                    <a:pt x="4267560" y="2979249"/>
                  </a:cubicBezTo>
                  <a:lnTo>
                    <a:pt x="1828801" y="2971801"/>
                  </a:lnTo>
                  <a:cubicBezTo>
                    <a:pt x="1451632" y="2924928"/>
                    <a:pt x="1198064" y="3058141"/>
                    <a:pt x="1143004" y="3581401"/>
                  </a:cubicBezTo>
                  <a:cubicBezTo>
                    <a:pt x="1144792" y="4780522"/>
                    <a:pt x="1141213" y="3449080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4"/>
                    <a:pt x="1" y="4648201"/>
                  </a:cubicBezTo>
                  <a:cubicBezTo>
                    <a:pt x="2" y="3908425"/>
                    <a:pt x="2" y="3178177"/>
                    <a:pt x="3" y="2438401"/>
                  </a:cubicBezTo>
                  <a:cubicBezTo>
                    <a:pt x="104467" y="1887113"/>
                    <a:pt x="313031" y="1845615"/>
                    <a:pt x="609603" y="1828801"/>
                  </a:cubicBezTo>
                  <a:lnTo>
                    <a:pt x="3429360" y="1836249"/>
                  </a:lnTo>
                  <a:cubicBezTo>
                    <a:pt x="3633355" y="1837042"/>
                    <a:pt x="3723049" y="1747347"/>
                    <a:pt x="3734160" y="1531449"/>
                  </a:cubicBezTo>
                  <a:cubicBezTo>
                    <a:pt x="3746066" y="376543"/>
                    <a:pt x="3736541" y="707536"/>
                    <a:pt x="3734160" y="159849"/>
                  </a:cubicBezTo>
                  <a:close/>
                </a:path>
                <a:path w="4902560" h="4802555" fill="lighten" stroke="0" extrusionOk="0">
                  <a:moveTo>
                    <a:pt x="4191360" y="312249"/>
                  </a:moveTo>
                  <a:cubicBezTo>
                    <a:pt x="4073489" y="296851"/>
                    <a:pt x="3774642" y="277813"/>
                    <a:pt x="3734160" y="160339"/>
                  </a:cubicBezTo>
                  <a:cubicBezTo>
                    <a:pt x="3772265" y="0"/>
                    <a:pt x="4318757" y="5546"/>
                    <a:pt x="4419960" y="7449"/>
                  </a:cubicBezTo>
                  <a:cubicBezTo>
                    <a:pt x="4672567" y="41407"/>
                    <a:pt x="4877162" y="88825"/>
                    <a:pt x="4877160" y="159849"/>
                  </a:cubicBezTo>
                  <a:cubicBezTo>
                    <a:pt x="4877160" y="230872"/>
                    <a:pt x="4648757" y="309246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lose/>
                </a:path>
                <a:path w="4902560" h="4802555" fill="none" extrusionOk="0">
                  <a:moveTo>
                    <a:pt x="4877160" y="159849"/>
                  </a:moveTo>
                  <a:cubicBezTo>
                    <a:pt x="4877160" y="230872"/>
                    <a:pt x="4701140" y="302102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ubicBezTo>
                    <a:pt x="3910181" y="302103"/>
                    <a:pt x="3734160" y="211139"/>
                    <a:pt x="3734160" y="160339"/>
                  </a:cubicBezTo>
                  <a:cubicBezTo>
                    <a:pt x="3734160" y="109539"/>
                    <a:pt x="3910183" y="17595"/>
                    <a:pt x="4191360" y="7449"/>
                  </a:cubicBezTo>
                  <a:cubicBezTo>
                    <a:pt x="4245508" y="5495"/>
                    <a:pt x="4365812" y="5495"/>
                    <a:pt x="4419960" y="7449"/>
                  </a:cubicBezTo>
                  <a:cubicBezTo>
                    <a:pt x="4701140" y="17595"/>
                    <a:pt x="4865262" y="93586"/>
                    <a:pt x="4877162" y="159849"/>
                  </a:cubicBezTo>
                  <a:cubicBezTo>
                    <a:pt x="4895172" y="2071197"/>
                    <a:pt x="4869222" y="220664"/>
                    <a:pt x="4877159" y="2446339"/>
                  </a:cubicBezTo>
                  <a:cubicBezTo>
                    <a:pt x="4837362" y="2763512"/>
                    <a:pt x="4550133" y="2967121"/>
                    <a:pt x="4267559" y="2979739"/>
                  </a:cubicBezTo>
                  <a:cubicBezTo>
                    <a:pt x="3680185" y="2987594"/>
                    <a:pt x="2808177" y="2973857"/>
                    <a:pt x="1828801" y="2971801"/>
                  </a:cubicBezTo>
                  <a:cubicBezTo>
                    <a:pt x="1446468" y="2958297"/>
                    <a:pt x="1162504" y="3194342"/>
                    <a:pt x="1143004" y="3581401"/>
                  </a:cubicBezTo>
                  <a:cubicBezTo>
                    <a:pt x="1143004" y="4067176"/>
                    <a:pt x="1143001" y="4162426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3"/>
                    <a:pt x="1" y="4648200"/>
                  </a:cubicBezTo>
                  <a:cubicBezTo>
                    <a:pt x="2" y="3908424"/>
                    <a:pt x="2" y="3178177"/>
                    <a:pt x="3" y="2438401"/>
                  </a:cubicBezTo>
                  <a:cubicBezTo>
                    <a:pt x="2507" y="2282423"/>
                    <a:pt x="73699" y="1846331"/>
                    <a:pt x="609603" y="1828801"/>
                  </a:cubicBezTo>
                  <a:lnTo>
                    <a:pt x="3429359" y="1836738"/>
                  </a:lnTo>
                  <a:cubicBezTo>
                    <a:pt x="3600016" y="1828799"/>
                    <a:pt x="3707172" y="1792206"/>
                    <a:pt x="3734159" y="1531938"/>
                  </a:cubicBezTo>
                  <a:cubicBezTo>
                    <a:pt x="3734953" y="885907"/>
                    <a:pt x="3736540" y="1122363"/>
                    <a:pt x="3734159" y="160338"/>
                  </a:cubicBezTo>
                </a:path>
              </a:pathLst>
            </a:custGeom>
            <a:noFill/>
            <a:ln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Can 15"/>
            <p:cNvSpPr/>
            <p:nvPr/>
          </p:nvSpPr>
          <p:spPr>
            <a:xfrm rot="5400000">
              <a:off x="4716998" y="2666463"/>
              <a:ext cx="1143000" cy="2210874"/>
            </a:xfrm>
            <a:prstGeom prst="can">
              <a:avLst/>
            </a:pr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 rot="16200000">
              <a:off x="4468543" y="2723881"/>
              <a:ext cx="1143000" cy="2096037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4343400" y="3200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Oval 100"/>
            <p:cNvSpPr/>
            <p:nvPr/>
          </p:nvSpPr>
          <p:spPr>
            <a:xfrm>
              <a:off x="6096000" y="3200400"/>
              <a:ext cx="304800" cy="114300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2" name="Straight Connector 101"/>
            <p:cNvCxnSpPr/>
            <p:nvPr/>
          </p:nvCxnSpPr>
          <p:spPr>
            <a:xfrm>
              <a:off x="4343400" y="4343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02"/>
          <p:cNvGrpSpPr/>
          <p:nvPr/>
        </p:nvGrpSpPr>
        <p:grpSpPr>
          <a:xfrm>
            <a:off x="6177085" y="2590799"/>
            <a:ext cx="909515" cy="3352800"/>
            <a:chOff x="6177085" y="2590799"/>
            <a:chExt cx="909515" cy="3352800"/>
          </a:xfrm>
        </p:grpSpPr>
        <p:grpSp>
          <p:nvGrpSpPr>
            <p:cNvPr id="5" name="Group 32"/>
            <p:cNvGrpSpPr/>
            <p:nvPr/>
          </p:nvGrpSpPr>
          <p:grpSpPr>
            <a:xfrm rot="10800000">
              <a:off x="6177085" y="4952999"/>
              <a:ext cx="833315" cy="990600"/>
              <a:chOff x="6676895" y="1453896"/>
              <a:chExt cx="519433" cy="990600"/>
            </a:xfrm>
          </p:grpSpPr>
          <p:sp>
            <p:nvSpPr>
              <p:cNvPr id="85" name="Freeform 84"/>
              <p:cNvSpPr/>
              <p:nvPr/>
            </p:nvSpPr>
            <p:spPr>
              <a:xfrm>
                <a:off x="6676895" y="1453896"/>
                <a:ext cx="505375" cy="374905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79 w 474979"/>
                  <a:gd name="connsiteY0" fmla="*/ 527304 h 527304"/>
                  <a:gd name="connsiteX1" fmla="*/ 200659 w 474979"/>
                  <a:gd name="connsiteY1" fmla="*/ 353568 h 527304"/>
                  <a:gd name="connsiteX2" fmla="*/ 0 w 474979"/>
                  <a:gd name="connsiteY2" fmla="*/ 0 h 5273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384" h="374904">
                    <a:moveTo>
                      <a:pt x="410384" y="374904"/>
                    </a:moveTo>
                    <a:cubicBezTo>
                      <a:pt x="320468" y="352044"/>
                      <a:pt x="204461" y="263652"/>
                      <a:pt x="136064" y="201168"/>
                    </a:cubicBezTo>
                    <a:cubicBezTo>
                      <a:pt x="67667" y="138684"/>
                      <a:pt x="81248" y="13792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6771892" y="1834896"/>
                <a:ext cx="424433" cy="2225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380" h="560710">
                    <a:moveTo>
                      <a:pt x="464380" y="560710"/>
                    </a:moveTo>
                    <a:cubicBezTo>
                      <a:pt x="374464" y="537850"/>
                      <a:pt x="267457" y="480426"/>
                      <a:pt x="190060" y="386974"/>
                    </a:cubicBezTo>
                    <a:cubicBezTo>
                      <a:pt x="112663" y="293522"/>
                      <a:pt x="66580" y="185165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6819387" y="2139696"/>
                <a:ext cx="376935" cy="701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83517 w 483517"/>
                  <a:gd name="connsiteY0" fmla="*/ 706648 h 706648"/>
                  <a:gd name="connsiteX1" fmla="*/ 209197 w 483517"/>
                  <a:gd name="connsiteY1" fmla="*/ 532912 h 706648"/>
                  <a:gd name="connsiteX2" fmla="*/ 0 w 483517"/>
                  <a:gd name="connsiteY2" fmla="*/ 0 h 70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517" h="706648">
                    <a:moveTo>
                      <a:pt x="483517" y="706648"/>
                    </a:moveTo>
                    <a:cubicBezTo>
                      <a:pt x="393601" y="683788"/>
                      <a:pt x="289783" y="650686"/>
                      <a:pt x="209197" y="532912"/>
                    </a:cubicBezTo>
                    <a:cubicBezTo>
                      <a:pt x="128611" y="415138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88"/>
              <p:cNvSpPr/>
              <p:nvPr/>
            </p:nvSpPr>
            <p:spPr>
              <a:xfrm flipV="1">
                <a:off x="6866891" y="2430780"/>
                <a:ext cx="329437" cy="1371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605374 w 605374"/>
                  <a:gd name="connsiteY0" fmla="*/ 829544 h 829544"/>
                  <a:gd name="connsiteX1" fmla="*/ 331054 w 605374"/>
                  <a:gd name="connsiteY1" fmla="*/ 655808 h 829544"/>
                  <a:gd name="connsiteX2" fmla="*/ 0 w 605374"/>
                  <a:gd name="connsiteY2" fmla="*/ 0 h 829544"/>
                  <a:gd name="connsiteX0" fmla="*/ 605374 w 605374"/>
                  <a:gd name="connsiteY0" fmla="*/ 967801 h 967801"/>
                  <a:gd name="connsiteX1" fmla="*/ 121857 w 605374"/>
                  <a:gd name="connsiteY1" fmla="*/ 138257 h 967801"/>
                  <a:gd name="connsiteX2" fmla="*/ 0 w 605374"/>
                  <a:gd name="connsiteY2" fmla="*/ 138257 h 967801"/>
                  <a:gd name="connsiteX0" fmla="*/ 605374 w 605374"/>
                  <a:gd name="connsiteY0" fmla="*/ 829544 h 906353"/>
                  <a:gd name="connsiteX1" fmla="*/ 182786 w 605374"/>
                  <a:gd name="connsiteY1" fmla="*/ 768096 h 906353"/>
                  <a:gd name="connsiteX2" fmla="*/ 0 w 605374"/>
                  <a:gd name="connsiteY2" fmla="*/ 0 h 906353"/>
                  <a:gd name="connsiteX0" fmla="*/ 422588 w 422588"/>
                  <a:gd name="connsiteY0" fmla="*/ 61448 h 138257"/>
                  <a:gd name="connsiteX1" fmla="*/ 0 w 422588"/>
                  <a:gd name="connsiteY1" fmla="*/ 0 h 13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2588" h="138257">
                    <a:moveTo>
                      <a:pt x="422588" y="61448"/>
                    </a:moveTo>
                    <a:cubicBezTo>
                      <a:pt x="332672" y="38588"/>
                      <a:pt x="100896" y="138257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" name="Group 39"/>
            <p:cNvGrpSpPr/>
            <p:nvPr/>
          </p:nvGrpSpPr>
          <p:grpSpPr>
            <a:xfrm rot="10800000">
              <a:off x="6177091" y="2590799"/>
              <a:ext cx="909509" cy="2133600"/>
              <a:chOff x="6629400" y="1298448"/>
              <a:chExt cx="566928" cy="2289048"/>
            </a:xfrm>
          </p:grpSpPr>
          <p:sp>
            <p:nvSpPr>
              <p:cNvPr id="91" name="Freeform 90"/>
              <p:cNvSpPr/>
              <p:nvPr/>
            </p:nvSpPr>
            <p:spPr>
              <a:xfrm>
                <a:off x="6707299" y="1298448"/>
                <a:ext cx="474979" cy="530352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81 w 474981"/>
                  <a:gd name="connsiteY0" fmla="*/ 530352 h 530352"/>
                  <a:gd name="connsiteX1" fmla="*/ 200661 w 474981"/>
                  <a:gd name="connsiteY1" fmla="*/ 356616 h 530352"/>
                  <a:gd name="connsiteX2" fmla="*/ 0 w 474981"/>
                  <a:gd name="connsiteY2" fmla="*/ 0 h 53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81" h="530352">
                    <a:moveTo>
                      <a:pt x="474981" y="530352"/>
                    </a:moveTo>
                    <a:cubicBezTo>
                      <a:pt x="385065" y="507492"/>
                      <a:pt x="279824" y="445008"/>
                      <a:pt x="200661" y="356616"/>
                    </a:cubicBezTo>
                    <a:cubicBezTo>
                      <a:pt x="121498" y="26822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91"/>
              <p:cNvSpPr/>
              <p:nvPr/>
            </p:nvSpPr>
            <p:spPr>
              <a:xfrm flipV="1">
                <a:off x="6629400" y="2819400"/>
                <a:ext cx="566928" cy="76809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6724396" y="1788958"/>
                <a:ext cx="471932" cy="268443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93"/>
              <p:cNvSpPr/>
              <p:nvPr/>
            </p:nvSpPr>
            <p:spPr>
              <a:xfrm flipV="1">
                <a:off x="6678168" y="2590800"/>
                <a:ext cx="518160" cy="3048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>
              <a:xfrm>
                <a:off x="6754368" y="21336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>
              <a:xfrm flipV="1">
                <a:off x="6754368" y="24384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7" name="Freeform 96"/>
            <p:cNvSpPr/>
            <p:nvPr/>
          </p:nvSpPr>
          <p:spPr>
            <a:xfrm>
              <a:off x="6211824" y="4407407"/>
              <a:ext cx="426720" cy="210312"/>
            </a:xfrm>
            <a:custGeom>
              <a:avLst/>
              <a:gdLst>
                <a:gd name="connsiteX0" fmla="*/ 0 w 493776"/>
                <a:gd name="connsiteY0" fmla="*/ 219456 h 219456"/>
                <a:gd name="connsiteX1" fmla="*/ 301752 w 493776"/>
                <a:gd name="connsiteY1" fmla="*/ 155448 h 219456"/>
                <a:gd name="connsiteX2" fmla="*/ 493776 w 49377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776" h="219456">
                  <a:moveTo>
                    <a:pt x="0" y="219456"/>
                  </a:moveTo>
                  <a:cubicBezTo>
                    <a:pt x="109728" y="205740"/>
                    <a:pt x="219456" y="192024"/>
                    <a:pt x="301752" y="155448"/>
                  </a:cubicBezTo>
                  <a:cubicBezTo>
                    <a:pt x="384048" y="118872"/>
                    <a:pt x="438912" y="59436"/>
                    <a:pt x="49377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6181344" y="4590287"/>
              <a:ext cx="676656" cy="219456"/>
            </a:xfrm>
            <a:custGeom>
              <a:avLst/>
              <a:gdLst>
                <a:gd name="connsiteX0" fmla="*/ 0 w 676656"/>
                <a:gd name="connsiteY0" fmla="*/ 219456 h 219456"/>
                <a:gd name="connsiteX1" fmla="*/ 329184 w 676656"/>
                <a:gd name="connsiteY1" fmla="*/ 173736 h 219456"/>
                <a:gd name="connsiteX2" fmla="*/ 676656 w 67665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56" h="219456">
                  <a:moveTo>
                    <a:pt x="0" y="219456"/>
                  </a:moveTo>
                  <a:cubicBezTo>
                    <a:pt x="108204" y="214884"/>
                    <a:pt x="216408" y="210312"/>
                    <a:pt x="329184" y="173736"/>
                  </a:cubicBezTo>
                  <a:cubicBezTo>
                    <a:pt x="441960" y="137160"/>
                    <a:pt x="559308" y="68580"/>
                    <a:pt x="67665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0" y="0"/>
            <a:ext cx="9144000" cy="6172200"/>
          </a:xfrm>
          <a:prstGeom prst="rect">
            <a:avLst/>
          </a:prstGeom>
          <a:solidFill>
            <a:srgbClr val="DEE8BC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10"/>
          <p:cNvGrpSpPr/>
          <p:nvPr/>
        </p:nvGrpSpPr>
        <p:grpSpPr>
          <a:xfrm>
            <a:off x="-24684" y="5850187"/>
            <a:ext cx="9168684" cy="1007813"/>
            <a:chOff x="-24684" y="5850187"/>
            <a:chExt cx="9168684" cy="1007813"/>
          </a:xfrm>
        </p:grpSpPr>
        <p:pic>
          <p:nvPicPr>
            <p:cNvPr id="47" name="Picture 4"/>
            <p:cNvPicPr>
              <a:picLocks noChangeAspect="1" noChangeArrowheads="1"/>
            </p:cNvPicPr>
            <p:nvPr/>
          </p:nvPicPr>
          <p:blipFill>
            <a:blip r:embed="rId5" cstate="screen"/>
            <a:srcRect/>
            <a:stretch>
              <a:fillRect/>
            </a:stretch>
          </p:blipFill>
          <p:spPr bwMode="auto">
            <a:xfrm>
              <a:off x="0" y="5874871"/>
              <a:ext cx="9144000" cy="9831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8" name="Rectangle 47"/>
            <p:cNvSpPr/>
            <p:nvPr/>
          </p:nvSpPr>
          <p:spPr>
            <a:xfrm>
              <a:off x="0" y="5867400"/>
              <a:ext cx="9144000" cy="685800"/>
            </a:xfrm>
            <a:prstGeom prst="rect">
              <a:avLst/>
            </a:prstGeom>
            <a:gradFill>
              <a:gsLst>
                <a:gs pos="0">
                  <a:srgbClr val="DEE8BC"/>
                </a:gs>
                <a:gs pos="100000">
                  <a:schemeClr val="accent1">
                    <a:tint val="44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-24684" y="5850187"/>
              <a:ext cx="36822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5500" dirty="0">
                  <a:solidFill>
                    <a:srgbClr val="FFFFFF"/>
                  </a:solidFill>
                  <a:latin typeface="Times New Roman" pitchFamily="18" charset="0"/>
                  <a:cs typeface="Times New Roman" pitchFamily="18" charset="0"/>
                </a:rPr>
                <a:t>RosBREED</a:t>
              </a:r>
            </a:p>
          </p:txBody>
        </p:sp>
      </p:grpSp>
      <p:sp>
        <p:nvSpPr>
          <p:cNvPr id="46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The MAB Pipeline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60" name="Text Box 38"/>
          <p:cNvSpPr txBox="1">
            <a:spLocks noChangeArrowheads="1"/>
          </p:cNvSpPr>
          <p:nvPr/>
        </p:nvSpPr>
        <p:spPr bwMode="auto">
          <a:xfrm>
            <a:off x="533400" y="838200"/>
            <a:ext cx="8610600" cy="5186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 algn="ctr">
              <a:spcBef>
                <a:spcPts val="3000"/>
              </a:spcBef>
            </a:pPr>
            <a:r>
              <a:rPr lang="en-US" sz="3200" u="sng" dirty="0" smtClean="0">
                <a:solidFill>
                  <a:srgbClr val="570000"/>
                </a:solidFill>
              </a:rPr>
              <a:t>Intended </a:t>
            </a:r>
            <a:r>
              <a:rPr lang="en-US" sz="3200" i="1" u="sng" dirty="0" smtClean="0">
                <a:solidFill>
                  <a:srgbClr val="570000"/>
                </a:solidFill>
              </a:rPr>
              <a:t>impacts</a:t>
            </a:r>
          </a:p>
          <a:p>
            <a:pPr marL="457200" indent="-457200">
              <a:spcBef>
                <a:spcPts val="2400"/>
              </a:spcBef>
            </a:pPr>
            <a:r>
              <a:rPr lang="en-US" sz="3200" b="1" cap="small" dirty="0" smtClean="0">
                <a:solidFill>
                  <a:srgbClr val="0000FF"/>
                </a:solidFill>
              </a:rPr>
              <a:t>Immediate:</a:t>
            </a:r>
            <a:r>
              <a:rPr lang="en-US" sz="3200" b="1" cap="small" dirty="0" smtClean="0">
                <a:solidFill>
                  <a:srgbClr val="570000"/>
                </a:solidFill>
              </a:rPr>
              <a:t> </a:t>
            </a:r>
            <a:r>
              <a:rPr lang="en-US" sz="3200" dirty="0" smtClean="0">
                <a:solidFill>
                  <a:srgbClr val="570000"/>
                </a:solidFill>
              </a:rPr>
              <a:t>Confidence that crosses are aimed more at desired targets and planted seedlings will be better on average</a:t>
            </a:r>
          </a:p>
          <a:p>
            <a:pPr marL="457200" indent="-457200">
              <a:spcBef>
                <a:spcPts val="3000"/>
              </a:spcBef>
            </a:pPr>
            <a:r>
              <a:rPr lang="en-US" sz="3200" b="1" cap="small" dirty="0" smtClean="0">
                <a:solidFill>
                  <a:srgbClr val="0000FF"/>
                </a:solidFill>
              </a:rPr>
              <a:t>Medium-term:</a:t>
            </a:r>
            <a:r>
              <a:rPr lang="en-US" sz="3200" dirty="0" smtClean="0">
                <a:solidFill>
                  <a:srgbClr val="570000"/>
                </a:solidFill>
              </a:rPr>
              <a:t> Greater efficiency of breeding</a:t>
            </a:r>
          </a:p>
          <a:p>
            <a:pPr marL="457200" indent="-457200">
              <a:spcBef>
                <a:spcPts val="3000"/>
              </a:spcBef>
            </a:pPr>
            <a:r>
              <a:rPr lang="en-US" sz="3200" b="1" cap="small" dirty="0" smtClean="0">
                <a:solidFill>
                  <a:srgbClr val="0000FF"/>
                </a:solidFill>
              </a:rPr>
              <a:t>Long-term</a:t>
            </a:r>
            <a:r>
              <a:rPr lang="en-US" sz="3200" b="1" dirty="0" smtClean="0">
                <a:solidFill>
                  <a:srgbClr val="0000FF"/>
                </a:solidFill>
              </a:rPr>
              <a:t>: </a:t>
            </a:r>
            <a:r>
              <a:rPr lang="en-US" sz="3200" dirty="0" smtClean="0">
                <a:solidFill>
                  <a:srgbClr val="570000"/>
                </a:solidFill>
              </a:rPr>
              <a:t>Ongoing superior new cultivars providing industry sustainability and consumer satisfaction, health, enjoyment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/>
          <p:cNvSpPr txBox="1"/>
          <p:nvPr/>
        </p:nvSpPr>
        <p:spPr>
          <a:xfrm rot="19199574">
            <a:off x="-130042" y="1773393"/>
            <a:ext cx="15076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chemeClr val="bg1">
                    <a:lumMod val="75000"/>
                  </a:schemeClr>
                </a:solidFill>
                <a:latin typeface="Arial"/>
              </a:rPr>
              <a:t>DNA information</a:t>
            </a:r>
            <a:endParaRPr lang="en-US" sz="2000" i="1" dirty="0">
              <a:solidFill>
                <a:schemeClr val="bg1">
                  <a:lumMod val="75000"/>
                </a:schemeClr>
              </a:solidFill>
              <a:latin typeface="Arial"/>
            </a:endParaRPr>
          </a:p>
        </p:txBody>
      </p:sp>
      <p:grpSp>
        <p:nvGrpSpPr>
          <p:cNvPr id="2" name="Group 10"/>
          <p:cNvGrpSpPr/>
          <p:nvPr/>
        </p:nvGrpSpPr>
        <p:grpSpPr>
          <a:xfrm>
            <a:off x="-24684" y="5850187"/>
            <a:ext cx="9168684" cy="1007813"/>
            <a:chOff x="-24684" y="5850187"/>
            <a:chExt cx="9168684" cy="1007813"/>
          </a:xfrm>
        </p:grpSpPr>
        <p:pic>
          <p:nvPicPr>
            <p:cNvPr id="85" name="Picture 4"/>
            <p:cNvPicPr>
              <a:picLocks noChangeAspect="1" noChangeArrowheads="1"/>
            </p:cNvPicPr>
            <p:nvPr/>
          </p:nvPicPr>
          <p:blipFill>
            <a:blip r:embed="rId2" cstate="screen"/>
            <a:srcRect/>
            <a:stretch>
              <a:fillRect/>
            </a:stretch>
          </p:blipFill>
          <p:spPr bwMode="auto">
            <a:xfrm>
              <a:off x="0" y="5874871"/>
              <a:ext cx="9144000" cy="9831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86" name="Rectangle 85"/>
            <p:cNvSpPr/>
            <p:nvPr/>
          </p:nvSpPr>
          <p:spPr>
            <a:xfrm>
              <a:off x="0" y="5867400"/>
              <a:ext cx="9144000" cy="685800"/>
            </a:xfrm>
            <a:prstGeom prst="rect">
              <a:avLst/>
            </a:prstGeom>
            <a:gradFill>
              <a:gsLst>
                <a:gs pos="0">
                  <a:srgbClr val="DEE8BC"/>
                </a:gs>
                <a:gs pos="100000">
                  <a:schemeClr val="accent1">
                    <a:tint val="44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-24684" y="5850187"/>
              <a:ext cx="36822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5500" dirty="0">
                  <a:solidFill>
                    <a:srgbClr val="FFFFFF"/>
                  </a:solidFill>
                  <a:latin typeface="Times New Roman" pitchFamily="18" charset="0"/>
                  <a:cs typeface="Times New Roman" pitchFamily="18" charset="0"/>
                </a:rPr>
                <a:t>RosBREED</a:t>
              </a:r>
            </a:p>
          </p:txBody>
        </p:sp>
      </p:grpSp>
      <p:grpSp>
        <p:nvGrpSpPr>
          <p:cNvPr id="3" name="Group 191"/>
          <p:cNvGrpSpPr/>
          <p:nvPr/>
        </p:nvGrpSpPr>
        <p:grpSpPr>
          <a:xfrm>
            <a:off x="1066800" y="76200"/>
            <a:ext cx="613410" cy="2057400"/>
            <a:chOff x="1066800" y="304800"/>
            <a:chExt cx="613410" cy="2057400"/>
          </a:xfrm>
        </p:grpSpPr>
        <p:sp>
          <p:nvSpPr>
            <p:cNvPr id="193" name="Freeform 192"/>
            <p:cNvSpPr/>
            <p:nvPr/>
          </p:nvSpPr>
          <p:spPr>
            <a:xfrm>
              <a:off x="1097280" y="304800"/>
              <a:ext cx="566928" cy="7680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4" name="Freeform 193"/>
            <p:cNvSpPr/>
            <p:nvPr/>
          </p:nvSpPr>
          <p:spPr>
            <a:xfrm flipV="1">
              <a:off x="1219200" y="2063496"/>
              <a:ext cx="461010" cy="2987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1410437" y="1232553"/>
              <a:ext cx="250723" cy="68943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274320 w 274320"/>
                <a:gd name="connsiteY0" fmla="*/ 173736 h 173736"/>
                <a:gd name="connsiteX1" fmla="*/ 0 w 274320"/>
                <a:gd name="connsiteY1" fmla="*/ 0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320" h="173736">
                  <a:moveTo>
                    <a:pt x="274320" y="173736"/>
                  </a:moveTo>
                  <a:cubicBezTo>
                    <a:pt x="184404" y="150876"/>
                    <a:pt x="94488" y="128016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flipV="1">
              <a:off x="1219200" y="1834896"/>
              <a:ext cx="441960" cy="2225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368686 h 368686"/>
                <a:gd name="connsiteX1" fmla="*/ 209236 w 483556"/>
                <a:gd name="connsiteY1" fmla="*/ 194950 h 368686"/>
                <a:gd name="connsiteX2" fmla="*/ 0 w 483556"/>
                <a:gd name="connsiteY2" fmla="*/ 0 h 36868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556" h="560710">
                  <a:moveTo>
                    <a:pt x="483556" y="560710"/>
                  </a:moveTo>
                  <a:cubicBezTo>
                    <a:pt x="393640" y="537850"/>
                    <a:pt x="289829" y="480426"/>
                    <a:pt x="209236" y="386974"/>
                  </a:cubicBezTo>
                  <a:cubicBezTo>
                    <a:pt x="128643" y="293522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>
              <a:off x="1143000" y="1371600"/>
              <a:ext cx="518160" cy="822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flipV="1">
              <a:off x="1066800" y="1682496"/>
              <a:ext cx="594360" cy="1463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" name="Freeform 8"/>
          <p:cNvSpPr/>
          <p:nvPr/>
        </p:nvSpPr>
        <p:spPr>
          <a:xfrm rot="5400000">
            <a:off x="1548421" y="811822"/>
            <a:ext cx="4902204" cy="4802555"/>
          </a:xfrm>
          <a:custGeom>
            <a:avLst/>
            <a:gdLst>
              <a:gd name="connsiteX0" fmla="*/ 0 w 1143000"/>
              <a:gd name="connsiteY0" fmla="*/ 142875 h 6553200"/>
              <a:gd name="connsiteX1" fmla="*/ 571500 w 1143000"/>
              <a:gd name="connsiteY1" fmla="*/ 285751 h 6553200"/>
              <a:gd name="connsiteX2" fmla="*/ 1143000 w 1143000"/>
              <a:gd name="connsiteY2" fmla="*/ 142877 h 6553200"/>
              <a:gd name="connsiteX3" fmla="*/ 1143000 w 1143000"/>
              <a:gd name="connsiteY3" fmla="*/ 6410325 h 6553200"/>
              <a:gd name="connsiteX4" fmla="*/ 653143 w 1143000"/>
              <a:gd name="connsiteY4" fmla="*/ 6551735 h 6553200"/>
              <a:gd name="connsiteX5" fmla="*/ 489857 w 1143000"/>
              <a:gd name="connsiteY5" fmla="*/ 6551735 h 6553200"/>
              <a:gd name="connsiteX6" fmla="*/ 0 w 1143000"/>
              <a:gd name="connsiteY6" fmla="*/ 6410325 h 6553200"/>
              <a:gd name="connsiteX7" fmla="*/ 0 w 1143000"/>
              <a:gd name="connsiteY7" fmla="*/ 142875 h 6553200"/>
              <a:gd name="connsiteX0" fmla="*/ 0 w 1143000"/>
              <a:gd name="connsiteY0" fmla="*/ 142875 h 6553200"/>
              <a:gd name="connsiteX1" fmla="*/ 489857 w 1143000"/>
              <a:gd name="connsiteY1" fmla="*/ 1466 h 6553200"/>
              <a:gd name="connsiteX2" fmla="*/ 653143 w 1143000"/>
              <a:gd name="connsiteY2" fmla="*/ 1466 h 6553200"/>
              <a:gd name="connsiteX3" fmla="*/ 1143000 w 1143000"/>
              <a:gd name="connsiteY3" fmla="*/ 142877 h 6553200"/>
              <a:gd name="connsiteX4" fmla="*/ 653143 w 1143000"/>
              <a:gd name="connsiteY4" fmla="*/ 284287 h 6553200"/>
              <a:gd name="connsiteX5" fmla="*/ 489857 w 1143000"/>
              <a:gd name="connsiteY5" fmla="*/ 284287 h 6553200"/>
              <a:gd name="connsiteX6" fmla="*/ 0 w 1143000"/>
              <a:gd name="connsiteY6" fmla="*/ 142877 h 6553200"/>
              <a:gd name="connsiteX7" fmla="*/ 0 w 1143000"/>
              <a:gd name="connsiteY7" fmla="*/ 142875 h 6553200"/>
              <a:gd name="connsiteX0" fmla="*/ 1143000 w 1143000"/>
              <a:gd name="connsiteY0" fmla="*/ 142875 h 6553200"/>
              <a:gd name="connsiteX1" fmla="*/ 653143 w 1143000"/>
              <a:gd name="connsiteY1" fmla="*/ 284285 h 6553200"/>
              <a:gd name="connsiteX2" fmla="*/ 489857 w 1143000"/>
              <a:gd name="connsiteY2" fmla="*/ 284285 h 6553200"/>
              <a:gd name="connsiteX3" fmla="*/ 0 w 1143000"/>
              <a:gd name="connsiteY3" fmla="*/ 142875 h 6553200"/>
              <a:gd name="connsiteX4" fmla="*/ 489857 w 1143000"/>
              <a:gd name="connsiteY4" fmla="*/ 1466 h 6553200"/>
              <a:gd name="connsiteX5" fmla="*/ 653143 w 1143000"/>
              <a:gd name="connsiteY5" fmla="*/ 1466 h 6553200"/>
              <a:gd name="connsiteX6" fmla="*/ 1143000 w 1143000"/>
              <a:gd name="connsiteY6" fmla="*/ 142877 h 6553200"/>
              <a:gd name="connsiteX7" fmla="*/ 1143000 w 1143000"/>
              <a:gd name="connsiteY7" fmla="*/ 6410325 h 6553200"/>
              <a:gd name="connsiteX8" fmla="*/ 653143 w 1143000"/>
              <a:gd name="connsiteY8" fmla="*/ 6551735 h 6553200"/>
              <a:gd name="connsiteX9" fmla="*/ 489857 w 1143000"/>
              <a:gd name="connsiteY9" fmla="*/ 6551735 h 6553200"/>
              <a:gd name="connsiteX10" fmla="*/ 0 w 1143000"/>
              <a:gd name="connsiteY10" fmla="*/ 6410325 h 6553200"/>
              <a:gd name="connsiteX11" fmla="*/ 0 w 1143000"/>
              <a:gd name="connsiteY11" fmla="*/ 142875 h 6553200"/>
              <a:gd name="connsiteX0" fmla="*/ 1 w 1143003"/>
              <a:gd name="connsiteY0" fmla="*/ 143363 h 6554177"/>
              <a:gd name="connsiteX1" fmla="*/ 571501 w 1143003"/>
              <a:gd name="connsiteY1" fmla="*/ 286239 h 6554177"/>
              <a:gd name="connsiteX2" fmla="*/ 1143001 w 1143003"/>
              <a:gd name="connsiteY2" fmla="*/ 143365 h 6554177"/>
              <a:gd name="connsiteX3" fmla="*/ 1143001 w 1143003"/>
              <a:gd name="connsiteY3" fmla="*/ 6410813 h 6554177"/>
              <a:gd name="connsiteX4" fmla="*/ 653144 w 1143003"/>
              <a:gd name="connsiteY4" fmla="*/ 6552223 h 6554177"/>
              <a:gd name="connsiteX5" fmla="*/ 489858 w 1143003"/>
              <a:gd name="connsiteY5" fmla="*/ 6552223 h 6554177"/>
              <a:gd name="connsiteX6" fmla="*/ 1 w 1143003"/>
              <a:gd name="connsiteY6" fmla="*/ 6410813 h 6554177"/>
              <a:gd name="connsiteX7" fmla="*/ 1 w 1143003"/>
              <a:gd name="connsiteY7" fmla="*/ 143363 h 6554177"/>
              <a:gd name="connsiteX0" fmla="*/ 1 w 1143003"/>
              <a:gd name="connsiteY0" fmla="*/ 143363 h 6554177"/>
              <a:gd name="connsiteX1" fmla="*/ 489858 w 1143003"/>
              <a:gd name="connsiteY1" fmla="*/ 1954 h 6554177"/>
              <a:gd name="connsiteX2" fmla="*/ 653144 w 1143003"/>
              <a:gd name="connsiteY2" fmla="*/ 1954 h 6554177"/>
              <a:gd name="connsiteX3" fmla="*/ 1143001 w 1143003"/>
              <a:gd name="connsiteY3" fmla="*/ 143365 h 6554177"/>
              <a:gd name="connsiteX4" fmla="*/ 653144 w 1143003"/>
              <a:gd name="connsiteY4" fmla="*/ 284775 h 6554177"/>
              <a:gd name="connsiteX5" fmla="*/ 489858 w 1143003"/>
              <a:gd name="connsiteY5" fmla="*/ 284775 h 6554177"/>
              <a:gd name="connsiteX6" fmla="*/ 1 w 1143003"/>
              <a:gd name="connsiteY6" fmla="*/ 143365 h 6554177"/>
              <a:gd name="connsiteX7" fmla="*/ 1 w 1143003"/>
              <a:gd name="connsiteY7" fmla="*/ 143363 h 6554177"/>
              <a:gd name="connsiteX0" fmla="*/ 1143001 w 1143003"/>
              <a:gd name="connsiteY0" fmla="*/ 143363 h 6554177"/>
              <a:gd name="connsiteX1" fmla="*/ 653144 w 1143003"/>
              <a:gd name="connsiteY1" fmla="*/ 284773 h 6554177"/>
              <a:gd name="connsiteX2" fmla="*/ 489858 w 1143003"/>
              <a:gd name="connsiteY2" fmla="*/ 284773 h 6554177"/>
              <a:gd name="connsiteX3" fmla="*/ 1 w 1143003"/>
              <a:gd name="connsiteY3" fmla="*/ 143363 h 6554177"/>
              <a:gd name="connsiteX4" fmla="*/ 489858 w 1143003"/>
              <a:gd name="connsiteY4" fmla="*/ 1954 h 6554177"/>
              <a:gd name="connsiteX5" fmla="*/ 653144 w 1143003"/>
              <a:gd name="connsiteY5" fmla="*/ 1954 h 6554177"/>
              <a:gd name="connsiteX6" fmla="*/ 1143001 w 1143003"/>
              <a:gd name="connsiteY6" fmla="*/ 143365 h 6554177"/>
              <a:gd name="connsiteX7" fmla="*/ 1143001 w 1143003"/>
              <a:gd name="connsiteY7" fmla="*/ 6410813 h 6554177"/>
              <a:gd name="connsiteX8" fmla="*/ 653144 w 1143003"/>
              <a:gd name="connsiteY8" fmla="*/ 6552223 h 6554177"/>
              <a:gd name="connsiteX9" fmla="*/ 489858 w 1143003"/>
              <a:gd name="connsiteY9" fmla="*/ 6552223 h 6554177"/>
              <a:gd name="connsiteX10" fmla="*/ 1 w 1143003"/>
              <a:gd name="connsiteY10" fmla="*/ 6410813 h 6554177"/>
              <a:gd name="connsiteX11" fmla="*/ 1 w 1143003"/>
              <a:gd name="connsiteY11" fmla="*/ 3886688 h 6554177"/>
              <a:gd name="connsiteX12" fmla="*/ 1 w 1143003"/>
              <a:gd name="connsiteY12" fmla="*/ 143363 h 6554177"/>
              <a:gd name="connsiteX0" fmla="*/ 1 w 1149083"/>
              <a:gd name="connsiteY0" fmla="*/ 143363 h 6554177"/>
              <a:gd name="connsiteX1" fmla="*/ 571501 w 1149083"/>
              <a:gd name="connsiteY1" fmla="*/ 286239 h 6554177"/>
              <a:gd name="connsiteX2" fmla="*/ 1143001 w 1149083"/>
              <a:gd name="connsiteY2" fmla="*/ 143365 h 6554177"/>
              <a:gd name="connsiteX3" fmla="*/ 1143001 w 1149083"/>
              <a:gd name="connsiteY3" fmla="*/ 6410813 h 6554177"/>
              <a:gd name="connsiteX4" fmla="*/ 653144 w 1149083"/>
              <a:gd name="connsiteY4" fmla="*/ 6552223 h 6554177"/>
              <a:gd name="connsiteX5" fmla="*/ 489858 w 1149083"/>
              <a:gd name="connsiteY5" fmla="*/ 6552223 h 6554177"/>
              <a:gd name="connsiteX6" fmla="*/ 1 w 1149083"/>
              <a:gd name="connsiteY6" fmla="*/ 6410813 h 6554177"/>
              <a:gd name="connsiteX7" fmla="*/ 1 w 1149083"/>
              <a:gd name="connsiteY7" fmla="*/ 143363 h 6554177"/>
              <a:gd name="connsiteX0" fmla="*/ 1 w 1149083"/>
              <a:gd name="connsiteY0" fmla="*/ 143363 h 6554177"/>
              <a:gd name="connsiteX1" fmla="*/ 489858 w 1149083"/>
              <a:gd name="connsiteY1" fmla="*/ 1954 h 6554177"/>
              <a:gd name="connsiteX2" fmla="*/ 653144 w 1149083"/>
              <a:gd name="connsiteY2" fmla="*/ 1954 h 6554177"/>
              <a:gd name="connsiteX3" fmla="*/ 1143001 w 1149083"/>
              <a:gd name="connsiteY3" fmla="*/ 143365 h 6554177"/>
              <a:gd name="connsiteX4" fmla="*/ 653144 w 1149083"/>
              <a:gd name="connsiteY4" fmla="*/ 284775 h 6554177"/>
              <a:gd name="connsiteX5" fmla="*/ 489858 w 1149083"/>
              <a:gd name="connsiteY5" fmla="*/ 284775 h 6554177"/>
              <a:gd name="connsiteX6" fmla="*/ 1 w 1149083"/>
              <a:gd name="connsiteY6" fmla="*/ 143365 h 6554177"/>
              <a:gd name="connsiteX7" fmla="*/ 1 w 1149083"/>
              <a:gd name="connsiteY7" fmla="*/ 143363 h 6554177"/>
              <a:gd name="connsiteX0" fmla="*/ 1143001 w 1149083"/>
              <a:gd name="connsiteY0" fmla="*/ 143363 h 6554177"/>
              <a:gd name="connsiteX1" fmla="*/ 653144 w 1149083"/>
              <a:gd name="connsiteY1" fmla="*/ 284773 h 6554177"/>
              <a:gd name="connsiteX2" fmla="*/ 489858 w 1149083"/>
              <a:gd name="connsiteY2" fmla="*/ 284773 h 6554177"/>
              <a:gd name="connsiteX3" fmla="*/ 1 w 1149083"/>
              <a:gd name="connsiteY3" fmla="*/ 143363 h 6554177"/>
              <a:gd name="connsiteX4" fmla="*/ 489858 w 1149083"/>
              <a:gd name="connsiteY4" fmla="*/ 1954 h 6554177"/>
              <a:gd name="connsiteX5" fmla="*/ 653144 w 1149083"/>
              <a:gd name="connsiteY5" fmla="*/ 1954 h 6554177"/>
              <a:gd name="connsiteX6" fmla="*/ 1143001 w 1149083"/>
              <a:gd name="connsiteY6" fmla="*/ 143365 h 6554177"/>
              <a:gd name="connsiteX7" fmla="*/ 1143002 w 1149083"/>
              <a:gd name="connsiteY7" fmla="*/ 4953487 h 6554177"/>
              <a:gd name="connsiteX8" fmla="*/ 1143001 w 1149083"/>
              <a:gd name="connsiteY8" fmla="*/ 6410813 h 6554177"/>
              <a:gd name="connsiteX9" fmla="*/ 653144 w 1149083"/>
              <a:gd name="connsiteY9" fmla="*/ 6552223 h 6554177"/>
              <a:gd name="connsiteX10" fmla="*/ 489858 w 1149083"/>
              <a:gd name="connsiteY10" fmla="*/ 6552223 h 6554177"/>
              <a:gd name="connsiteX11" fmla="*/ 1 w 1149083"/>
              <a:gd name="connsiteY11" fmla="*/ 6410813 h 6554177"/>
              <a:gd name="connsiteX12" fmla="*/ 1 w 1149083"/>
              <a:gd name="connsiteY12" fmla="*/ 3886688 h 6554177"/>
              <a:gd name="connsiteX13" fmla="*/ 1 w 1149083"/>
              <a:gd name="connsiteY13" fmla="*/ 143363 h 6554177"/>
              <a:gd name="connsiteX0" fmla="*/ 1 w 1676402"/>
              <a:gd name="connsiteY0" fmla="*/ 143363 h 6554177"/>
              <a:gd name="connsiteX1" fmla="*/ 571501 w 1676402"/>
              <a:gd name="connsiteY1" fmla="*/ 286239 h 6554177"/>
              <a:gd name="connsiteX2" fmla="*/ 1143001 w 1676402"/>
              <a:gd name="connsiteY2" fmla="*/ 143365 h 6554177"/>
              <a:gd name="connsiteX3" fmla="*/ 1143001 w 1676402"/>
              <a:gd name="connsiteY3" fmla="*/ 6410813 h 6554177"/>
              <a:gd name="connsiteX4" fmla="*/ 653144 w 1676402"/>
              <a:gd name="connsiteY4" fmla="*/ 6552223 h 6554177"/>
              <a:gd name="connsiteX5" fmla="*/ 489858 w 1676402"/>
              <a:gd name="connsiteY5" fmla="*/ 6552223 h 6554177"/>
              <a:gd name="connsiteX6" fmla="*/ 1 w 1676402"/>
              <a:gd name="connsiteY6" fmla="*/ 6410813 h 6554177"/>
              <a:gd name="connsiteX7" fmla="*/ 1 w 1676402"/>
              <a:gd name="connsiteY7" fmla="*/ 143363 h 6554177"/>
              <a:gd name="connsiteX0" fmla="*/ 1 w 1676402"/>
              <a:gd name="connsiteY0" fmla="*/ 143363 h 6554177"/>
              <a:gd name="connsiteX1" fmla="*/ 489858 w 1676402"/>
              <a:gd name="connsiteY1" fmla="*/ 1954 h 6554177"/>
              <a:gd name="connsiteX2" fmla="*/ 653144 w 1676402"/>
              <a:gd name="connsiteY2" fmla="*/ 1954 h 6554177"/>
              <a:gd name="connsiteX3" fmla="*/ 1143001 w 1676402"/>
              <a:gd name="connsiteY3" fmla="*/ 143365 h 6554177"/>
              <a:gd name="connsiteX4" fmla="*/ 653144 w 1676402"/>
              <a:gd name="connsiteY4" fmla="*/ 284775 h 6554177"/>
              <a:gd name="connsiteX5" fmla="*/ 489858 w 1676402"/>
              <a:gd name="connsiteY5" fmla="*/ 284775 h 6554177"/>
              <a:gd name="connsiteX6" fmla="*/ 1 w 1676402"/>
              <a:gd name="connsiteY6" fmla="*/ 143365 h 6554177"/>
              <a:gd name="connsiteX7" fmla="*/ 1 w 1676402"/>
              <a:gd name="connsiteY7" fmla="*/ 143363 h 6554177"/>
              <a:gd name="connsiteX0" fmla="*/ 1143001 w 1676402"/>
              <a:gd name="connsiteY0" fmla="*/ 143363 h 6554177"/>
              <a:gd name="connsiteX1" fmla="*/ 653144 w 1676402"/>
              <a:gd name="connsiteY1" fmla="*/ 284773 h 6554177"/>
              <a:gd name="connsiteX2" fmla="*/ 489858 w 1676402"/>
              <a:gd name="connsiteY2" fmla="*/ 284773 h 6554177"/>
              <a:gd name="connsiteX3" fmla="*/ 1 w 1676402"/>
              <a:gd name="connsiteY3" fmla="*/ 143363 h 6554177"/>
              <a:gd name="connsiteX4" fmla="*/ 489858 w 1676402"/>
              <a:gd name="connsiteY4" fmla="*/ 1954 h 6554177"/>
              <a:gd name="connsiteX5" fmla="*/ 653144 w 1676402"/>
              <a:gd name="connsiteY5" fmla="*/ 1954 h 6554177"/>
              <a:gd name="connsiteX6" fmla="*/ 1143001 w 1676402"/>
              <a:gd name="connsiteY6" fmla="*/ 143365 h 6554177"/>
              <a:gd name="connsiteX7" fmla="*/ 1676402 w 1676402"/>
              <a:gd name="connsiteY7" fmla="*/ 4572487 h 6554177"/>
              <a:gd name="connsiteX8" fmla="*/ 1143002 w 1676402"/>
              <a:gd name="connsiteY8" fmla="*/ 4953487 h 6554177"/>
              <a:gd name="connsiteX9" fmla="*/ 1143001 w 1676402"/>
              <a:gd name="connsiteY9" fmla="*/ 6410813 h 6554177"/>
              <a:gd name="connsiteX10" fmla="*/ 653144 w 1676402"/>
              <a:gd name="connsiteY10" fmla="*/ 6552223 h 6554177"/>
              <a:gd name="connsiteX11" fmla="*/ 489858 w 1676402"/>
              <a:gd name="connsiteY11" fmla="*/ 6552223 h 6554177"/>
              <a:gd name="connsiteX12" fmla="*/ 1 w 1676402"/>
              <a:gd name="connsiteY12" fmla="*/ 6410813 h 6554177"/>
              <a:gd name="connsiteX13" fmla="*/ 1 w 1676402"/>
              <a:gd name="connsiteY13" fmla="*/ 3886688 h 6554177"/>
              <a:gd name="connsiteX14" fmla="*/ 1 w 1676402"/>
              <a:gd name="connsiteY14" fmla="*/ 143363 h 6554177"/>
              <a:gd name="connsiteX0" fmla="*/ 1 w 1676402"/>
              <a:gd name="connsiteY0" fmla="*/ 143363 h 6554177"/>
              <a:gd name="connsiteX1" fmla="*/ 571501 w 1676402"/>
              <a:gd name="connsiteY1" fmla="*/ 286239 h 6554177"/>
              <a:gd name="connsiteX2" fmla="*/ 1143001 w 1676402"/>
              <a:gd name="connsiteY2" fmla="*/ 143365 h 6554177"/>
              <a:gd name="connsiteX3" fmla="*/ 1143001 w 1676402"/>
              <a:gd name="connsiteY3" fmla="*/ 6410813 h 6554177"/>
              <a:gd name="connsiteX4" fmla="*/ 653144 w 1676402"/>
              <a:gd name="connsiteY4" fmla="*/ 6552223 h 6554177"/>
              <a:gd name="connsiteX5" fmla="*/ 489858 w 1676402"/>
              <a:gd name="connsiteY5" fmla="*/ 6552223 h 6554177"/>
              <a:gd name="connsiteX6" fmla="*/ 1 w 1676402"/>
              <a:gd name="connsiteY6" fmla="*/ 6410813 h 6554177"/>
              <a:gd name="connsiteX7" fmla="*/ 1 w 1676402"/>
              <a:gd name="connsiteY7" fmla="*/ 143363 h 6554177"/>
              <a:gd name="connsiteX0" fmla="*/ 1 w 1676402"/>
              <a:gd name="connsiteY0" fmla="*/ 143363 h 6554177"/>
              <a:gd name="connsiteX1" fmla="*/ 489858 w 1676402"/>
              <a:gd name="connsiteY1" fmla="*/ 1954 h 6554177"/>
              <a:gd name="connsiteX2" fmla="*/ 653144 w 1676402"/>
              <a:gd name="connsiteY2" fmla="*/ 1954 h 6554177"/>
              <a:gd name="connsiteX3" fmla="*/ 1143001 w 1676402"/>
              <a:gd name="connsiteY3" fmla="*/ 143365 h 6554177"/>
              <a:gd name="connsiteX4" fmla="*/ 653144 w 1676402"/>
              <a:gd name="connsiteY4" fmla="*/ 284775 h 6554177"/>
              <a:gd name="connsiteX5" fmla="*/ 489858 w 1676402"/>
              <a:gd name="connsiteY5" fmla="*/ 284775 h 6554177"/>
              <a:gd name="connsiteX6" fmla="*/ 1 w 1676402"/>
              <a:gd name="connsiteY6" fmla="*/ 143365 h 6554177"/>
              <a:gd name="connsiteX7" fmla="*/ 1 w 1676402"/>
              <a:gd name="connsiteY7" fmla="*/ 143363 h 6554177"/>
              <a:gd name="connsiteX0" fmla="*/ 1143001 w 1676402"/>
              <a:gd name="connsiteY0" fmla="*/ 143363 h 6554177"/>
              <a:gd name="connsiteX1" fmla="*/ 653144 w 1676402"/>
              <a:gd name="connsiteY1" fmla="*/ 284773 h 6554177"/>
              <a:gd name="connsiteX2" fmla="*/ 489858 w 1676402"/>
              <a:gd name="connsiteY2" fmla="*/ 284773 h 6554177"/>
              <a:gd name="connsiteX3" fmla="*/ 1 w 1676402"/>
              <a:gd name="connsiteY3" fmla="*/ 143363 h 6554177"/>
              <a:gd name="connsiteX4" fmla="*/ 489858 w 1676402"/>
              <a:gd name="connsiteY4" fmla="*/ 1954 h 6554177"/>
              <a:gd name="connsiteX5" fmla="*/ 653144 w 1676402"/>
              <a:gd name="connsiteY5" fmla="*/ 1954 h 6554177"/>
              <a:gd name="connsiteX6" fmla="*/ 1143001 w 1676402"/>
              <a:gd name="connsiteY6" fmla="*/ 143365 h 6554177"/>
              <a:gd name="connsiteX7" fmla="*/ 1676402 w 1676402"/>
              <a:gd name="connsiteY7" fmla="*/ 4572487 h 6554177"/>
              <a:gd name="connsiteX8" fmla="*/ 1143002 w 1676402"/>
              <a:gd name="connsiteY8" fmla="*/ 4953487 h 6554177"/>
              <a:gd name="connsiteX9" fmla="*/ 1143001 w 1676402"/>
              <a:gd name="connsiteY9" fmla="*/ 6410813 h 6554177"/>
              <a:gd name="connsiteX10" fmla="*/ 653144 w 1676402"/>
              <a:gd name="connsiteY10" fmla="*/ 6552223 h 6554177"/>
              <a:gd name="connsiteX11" fmla="*/ 489858 w 1676402"/>
              <a:gd name="connsiteY11" fmla="*/ 6552223 h 6554177"/>
              <a:gd name="connsiteX12" fmla="*/ 1 w 1676402"/>
              <a:gd name="connsiteY12" fmla="*/ 6410813 h 6554177"/>
              <a:gd name="connsiteX13" fmla="*/ 1 w 1676402"/>
              <a:gd name="connsiteY13" fmla="*/ 3886688 h 6554177"/>
              <a:gd name="connsiteX14" fmla="*/ 1 w 1676402"/>
              <a:gd name="connsiteY14" fmla="*/ 143363 h 6554177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1371604 w 1676402"/>
              <a:gd name="connsiteY3" fmla="*/ 32501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381001 w 1676402"/>
              <a:gd name="connsiteY3" fmla="*/ 34025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1143001 w 1676402"/>
              <a:gd name="connsiteY3" fmla="*/ 52313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1143001 w 4424153"/>
              <a:gd name="connsiteY3" fmla="*/ 714375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1143001 w 4424153"/>
              <a:gd name="connsiteY0" fmla="*/ 714373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1143001 w 4424153"/>
              <a:gd name="connsiteY3" fmla="*/ 714375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3276601 w 4424153"/>
              <a:gd name="connsiteY3" fmla="*/ 2019298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3276601 w 4424153"/>
              <a:gd name="connsiteY0" fmla="*/ 2019298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3276601 w 4424153"/>
              <a:gd name="connsiteY7" fmla="*/ 2019298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3276601 w 4424153"/>
              <a:gd name="connsiteY3" fmla="*/ 2019298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805543 w 4679950"/>
              <a:gd name="connsiteY2" fmla="*/ 1954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805543 w 4679950"/>
              <a:gd name="connsiteY5" fmla="*/ 1954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805543 w 4679950"/>
              <a:gd name="connsiteY2" fmla="*/ 1954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4114802 w 4679950"/>
              <a:gd name="connsiteY2" fmla="*/ 1295889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4114802 w 4679950"/>
              <a:gd name="connsiteY2" fmla="*/ 1295889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3886202 w 4679950"/>
              <a:gd name="connsiteY4" fmla="*/ 1295889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805543 w 4679950"/>
              <a:gd name="connsiteY1" fmla="*/ 216021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6081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4038602 w 4679950"/>
              <a:gd name="connsiteY4" fmla="*/ 1531937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4114802 w 4679950"/>
              <a:gd name="connsiteY4" fmla="*/ 1531937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 w 4699001"/>
              <a:gd name="connsiteY0" fmla="*/ 0 h 6410814"/>
              <a:gd name="connsiteX1" fmla="*/ 3810003 w 4699001"/>
              <a:gd name="connsiteY1" fmla="*/ 1457326 h 6410814"/>
              <a:gd name="connsiteX2" fmla="*/ 4343401 w 4699001"/>
              <a:gd name="connsiteY2" fmla="*/ 1304925 h 6410814"/>
              <a:gd name="connsiteX3" fmla="*/ 1676401 w 4699001"/>
              <a:gd name="connsiteY3" fmla="*/ 4429125 h 6410814"/>
              <a:gd name="connsiteX4" fmla="*/ 1143001 w 4699001"/>
              <a:gd name="connsiteY4" fmla="*/ 4810125 h 6410814"/>
              <a:gd name="connsiteX5" fmla="*/ 1143001 w 4699001"/>
              <a:gd name="connsiteY5" fmla="*/ 6267450 h 6410814"/>
              <a:gd name="connsiteX6" fmla="*/ 653144 w 4699001"/>
              <a:gd name="connsiteY6" fmla="*/ 6408860 h 6410814"/>
              <a:gd name="connsiteX7" fmla="*/ 489858 w 4699001"/>
              <a:gd name="connsiteY7" fmla="*/ 6408860 h 6410814"/>
              <a:gd name="connsiteX8" fmla="*/ 1 w 4699001"/>
              <a:gd name="connsiteY8" fmla="*/ 6267450 h 6410814"/>
              <a:gd name="connsiteX9" fmla="*/ 1 w 4699001"/>
              <a:gd name="connsiteY9" fmla="*/ 0 h 6410814"/>
              <a:gd name="connsiteX0" fmla="*/ 3276601 w 4699001"/>
              <a:gd name="connsiteY0" fmla="*/ 1304925 h 6410814"/>
              <a:gd name="connsiteX1" fmla="*/ 3810003 w 4699001"/>
              <a:gd name="connsiteY1" fmla="*/ 1152526 h 6410814"/>
              <a:gd name="connsiteX2" fmla="*/ 3962403 w 4699001"/>
              <a:gd name="connsiteY2" fmla="*/ 1152526 h 6410814"/>
              <a:gd name="connsiteX3" fmla="*/ 4343401 w 4699001"/>
              <a:gd name="connsiteY3" fmla="*/ 1304925 h 6410814"/>
              <a:gd name="connsiteX4" fmla="*/ 3962403 w 4699001"/>
              <a:gd name="connsiteY4" fmla="*/ 1457326 h 6410814"/>
              <a:gd name="connsiteX5" fmla="*/ 489858 w 4699001"/>
              <a:gd name="connsiteY5" fmla="*/ 141412 h 6410814"/>
              <a:gd name="connsiteX6" fmla="*/ 1 w 4699001"/>
              <a:gd name="connsiteY6" fmla="*/ 2 h 6410814"/>
              <a:gd name="connsiteX7" fmla="*/ 3276601 w 4699001"/>
              <a:gd name="connsiteY7" fmla="*/ 1304925 h 6410814"/>
              <a:gd name="connsiteX0" fmla="*/ 4343401 w 4699001"/>
              <a:gd name="connsiteY0" fmla="*/ 1304925 h 6410814"/>
              <a:gd name="connsiteX1" fmla="*/ 3962403 w 4699001"/>
              <a:gd name="connsiteY1" fmla="*/ 1457326 h 6410814"/>
              <a:gd name="connsiteX2" fmla="*/ 489858 w 4699001"/>
              <a:gd name="connsiteY2" fmla="*/ 141410 h 6410814"/>
              <a:gd name="connsiteX3" fmla="*/ 3276601 w 4699001"/>
              <a:gd name="connsiteY3" fmla="*/ 1304925 h 6410814"/>
              <a:gd name="connsiteX4" fmla="*/ 3733803 w 4699001"/>
              <a:gd name="connsiteY4" fmla="*/ 1152526 h 6410814"/>
              <a:gd name="connsiteX5" fmla="*/ 3962403 w 4699001"/>
              <a:gd name="connsiteY5" fmla="*/ 1152526 h 6410814"/>
              <a:gd name="connsiteX6" fmla="*/ 4343404 w 4699001"/>
              <a:gd name="connsiteY6" fmla="*/ 1304926 h 6410814"/>
              <a:gd name="connsiteX7" fmla="*/ 1676402 w 4699001"/>
              <a:gd name="connsiteY7" fmla="*/ 4429124 h 6410814"/>
              <a:gd name="connsiteX8" fmla="*/ 1143002 w 4699001"/>
              <a:gd name="connsiteY8" fmla="*/ 4810124 h 6410814"/>
              <a:gd name="connsiteX9" fmla="*/ 1143001 w 4699001"/>
              <a:gd name="connsiteY9" fmla="*/ 6267450 h 6410814"/>
              <a:gd name="connsiteX10" fmla="*/ 653144 w 4699001"/>
              <a:gd name="connsiteY10" fmla="*/ 6408860 h 6410814"/>
              <a:gd name="connsiteX11" fmla="*/ 489858 w 4699001"/>
              <a:gd name="connsiteY11" fmla="*/ 6408860 h 6410814"/>
              <a:gd name="connsiteX12" fmla="*/ 1 w 4699001"/>
              <a:gd name="connsiteY12" fmla="*/ 6267450 h 6410814"/>
              <a:gd name="connsiteX13" fmla="*/ 1 w 4699001"/>
              <a:gd name="connsiteY13" fmla="*/ 3743325 h 6410814"/>
              <a:gd name="connsiteX14" fmla="*/ 3276601 w 46990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489858 w 4711701"/>
              <a:gd name="connsiteY2" fmla="*/ 141410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6576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3733802 w 4711701"/>
              <a:gd name="connsiteY5" fmla="*/ 1457325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3733802 w 4711701"/>
              <a:gd name="connsiteY5" fmla="*/ 1457325 h 6410814"/>
              <a:gd name="connsiteX6" fmla="*/ 3276602 w 4711701"/>
              <a:gd name="connsiteY6" fmla="*/ 1304925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3276602 w 4711701"/>
              <a:gd name="connsiteY0" fmla="*/ 495300 h 5601189"/>
              <a:gd name="connsiteX1" fmla="*/ 3886202 w 4711701"/>
              <a:gd name="connsiteY1" fmla="*/ 647700 h 5601189"/>
              <a:gd name="connsiteX2" fmla="*/ 4343401 w 4711701"/>
              <a:gd name="connsiteY2" fmla="*/ 495300 h 5601189"/>
              <a:gd name="connsiteX3" fmla="*/ 1676401 w 4711701"/>
              <a:gd name="connsiteY3" fmla="*/ 3619500 h 5601189"/>
              <a:gd name="connsiteX4" fmla="*/ 1143001 w 4711701"/>
              <a:gd name="connsiteY4" fmla="*/ 4000500 h 5601189"/>
              <a:gd name="connsiteX5" fmla="*/ 1143001 w 4711701"/>
              <a:gd name="connsiteY5" fmla="*/ 5457825 h 5601189"/>
              <a:gd name="connsiteX6" fmla="*/ 653144 w 4711701"/>
              <a:gd name="connsiteY6" fmla="*/ 5599235 h 5601189"/>
              <a:gd name="connsiteX7" fmla="*/ 489858 w 4711701"/>
              <a:gd name="connsiteY7" fmla="*/ 5599235 h 5601189"/>
              <a:gd name="connsiteX8" fmla="*/ 1 w 4711701"/>
              <a:gd name="connsiteY8" fmla="*/ 5457825 h 5601189"/>
              <a:gd name="connsiteX9" fmla="*/ 3276602 w 4711701"/>
              <a:gd name="connsiteY9" fmla="*/ 495300 h 5601189"/>
              <a:gd name="connsiteX0" fmla="*/ 3276601 w 4711701"/>
              <a:gd name="connsiteY0" fmla="*/ 495300 h 5601189"/>
              <a:gd name="connsiteX1" fmla="*/ 3810003 w 4711701"/>
              <a:gd name="connsiteY1" fmla="*/ 342901 h 5601189"/>
              <a:gd name="connsiteX2" fmla="*/ 3962403 w 4711701"/>
              <a:gd name="connsiteY2" fmla="*/ 342901 h 5601189"/>
              <a:gd name="connsiteX3" fmla="*/ 4343401 w 4711701"/>
              <a:gd name="connsiteY3" fmla="*/ 495300 h 5601189"/>
              <a:gd name="connsiteX4" fmla="*/ 3962403 w 4711701"/>
              <a:gd name="connsiteY4" fmla="*/ 647701 h 5601189"/>
              <a:gd name="connsiteX5" fmla="*/ 3733802 w 4711701"/>
              <a:gd name="connsiteY5" fmla="*/ 647700 h 5601189"/>
              <a:gd name="connsiteX6" fmla="*/ 3276602 w 4711701"/>
              <a:gd name="connsiteY6" fmla="*/ 495300 h 5601189"/>
              <a:gd name="connsiteX7" fmla="*/ 3276601 w 4711701"/>
              <a:gd name="connsiteY7" fmla="*/ 495300 h 5601189"/>
              <a:gd name="connsiteX0" fmla="*/ 4343401 w 4711701"/>
              <a:gd name="connsiteY0" fmla="*/ 495300 h 5601189"/>
              <a:gd name="connsiteX1" fmla="*/ 3962403 w 4711701"/>
              <a:gd name="connsiteY1" fmla="*/ 647701 h 5601189"/>
              <a:gd name="connsiteX2" fmla="*/ 3733802 w 4711701"/>
              <a:gd name="connsiteY2" fmla="*/ 647700 h 5601189"/>
              <a:gd name="connsiteX3" fmla="*/ 3276601 w 4711701"/>
              <a:gd name="connsiteY3" fmla="*/ 495300 h 5601189"/>
              <a:gd name="connsiteX4" fmla="*/ 3733803 w 4711701"/>
              <a:gd name="connsiteY4" fmla="*/ 342901 h 5601189"/>
              <a:gd name="connsiteX5" fmla="*/ 3962403 w 4711701"/>
              <a:gd name="connsiteY5" fmla="*/ 342901 h 5601189"/>
              <a:gd name="connsiteX6" fmla="*/ 4343404 w 4711701"/>
              <a:gd name="connsiteY6" fmla="*/ 495301 h 5601189"/>
              <a:gd name="connsiteX7" fmla="*/ 1676402 w 4711701"/>
              <a:gd name="connsiteY7" fmla="*/ 3619499 h 5601189"/>
              <a:gd name="connsiteX8" fmla="*/ 1143002 w 4711701"/>
              <a:gd name="connsiteY8" fmla="*/ 4000499 h 5601189"/>
              <a:gd name="connsiteX9" fmla="*/ 1143001 w 4711701"/>
              <a:gd name="connsiteY9" fmla="*/ 5457825 h 5601189"/>
              <a:gd name="connsiteX10" fmla="*/ 653144 w 4711701"/>
              <a:gd name="connsiteY10" fmla="*/ 5599235 h 5601189"/>
              <a:gd name="connsiteX11" fmla="*/ 489858 w 4711701"/>
              <a:gd name="connsiteY11" fmla="*/ 5599235 h 5601189"/>
              <a:gd name="connsiteX12" fmla="*/ 1 w 4711701"/>
              <a:gd name="connsiteY12" fmla="*/ 5457825 h 5601189"/>
              <a:gd name="connsiteX13" fmla="*/ 1 w 4711701"/>
              <a:gd name="connsiteY13" fmla="*/ 2933700 h 5601189"/>
              <a:gd name="connsiteX14" fmla="*/ 3276601 w 4711701"/>
              <a:gd name="connsiteY14" fmla="*/ 495300 h 5601189"/>
              <a:gd name="connsiteX0" fmla="*/ 3276602 w 4787901"/>
              <a:gd name="connsiteY0" fmla="*/ 495300 h 5601189"/>
              <a:gd name="connsiteX1" fmla="*/ 3886202 w 4787901"/>
              <a:gd name="connsiteY1" fmla="*/ 647700 h 5601189"/>
              <a:gd name="connsiteX2" fmla="*/ 4343401 w 4787901"/>
              <a:gd name="connsiteY2" fmla="*/ 495300 h 5601189"/>
              <a:gd name="connsiteX3" fmla="*/ 1676401 w 4787901"/>
              <a:gd name="connsiteY3" fmla="*/ 3619500 h 5601189"/>
              <a:gd name="connsiteX4" fmla="*/ 1143001 w 4787901"/>
              <a:gd name="connsiteY4" fmla="*/ 4000500 h 5601189"/>
              <a:gd name="connsiteX5" fmla="*/ 1143001 w 4787901"/>
              <a:gd name="connsiteY5" fmla="*/ 5457825 h 5601189"/>
              <a:gd name="connsiteX6" fmla="*/ 653144 w 4787901"/>
              <a:gd name="connsiteY6" fmla="*/ 5599235 h 5601189"/>
              <a:gd name="connsiteX7" fmla="*/ 489858 w 4787901"/>
              <a:gd name="connsiteY7" fmla="*/ 5599235 h 5601189"/>
              <a:gd name="connsiteX8" fmla="*/ 1 w 4787901"/>
              <a:gd name="connsiteY8" fmla="*/ 5457825 h 5601189"/>
              <a:gd name="connsiteX9" fmla="*/ 3276602 w 4787901"/>
              <a:gd name="connsiteY9" fmla="*/ 495300 h 5601189"/>
              <a:gd name="connsiteX0" fmla="*/ 3276601 w 4787901"/>
              <a:gd name="connsiteY0" fmla="*/ 495300 h 5601189"/>
              <a:gd name="connsiteX1" fmla="*/ 3810003 w 4787901"/>
              <a:gd name="connsiteY1" fmla="*/ 342901 h 5601189"/>
              <a:gd name="connsiteX2" fmla="*/ 3962403 w 4787901"/>
              <a:gd name="connsiteY2" fmla="*/ 342901 h 5601189"/>
              <a:gd name="connsiteX3" fmla="*/ 4343401 w 4787901"/>
              <a:gd name="connsiteY3" fmla="*/ 495300 h 5601189"/>
              <a:gd name="connsiteX4" fmla="*/ 3962403 w 4787901"/>
              <a:gd name="connsiteY4" fmla="*/ 647701 h 5601189"/>
              <a:gd name="connsiteX5" fmla="*/ 3733802 w 4787901"/>
              <a:gd name="connsiteY5" fmla="*/ 647700 h 5601189"/>
              <a:gd name="connsiteX6" fmla="*/ 3276602 w 4787901"/>
              <a:gd name="connsiteY6" fmla="*/ 495300 h 5601189"/>
              <a:gd name="connsiteX7" fmla="*/ 3276601 w 4787901"/>
              <a:gd name="connsiteY7" fmla="*/ 495300 h 5601189"/>
              <a:gd name="connsiteX0" fmla="*/ 4343401 w 4787901"/>
              <a:gd name="connsiteY0" fmla="*/ 495300 h 5601189"/>
              <a:gd name="connsiteX1" fmla="*/ 3962403 w 4787901"/>
              <a:gd name="connsiteY1" fmla="*/ 647701 h 5601189"/>
              <a:gd name="connsiteX2" fmla="*/ 3733802 w 4787901"/>
              <a:gd name="connsiteY2" fmla="*/ 647700 h 5601189"/>
              <a:gd name="connsiteX3" fmla="*/ 3276601 w 4787901"/>
              <a:gd name="connsiteY3" fmla="*/ 495300 h 5601189"/>
              <a:gd name="connsiteX4" fmla="*/ 3733803 w 4787901"/>
              <a:gd name="connsiteY4" fmla="*/ 342901 h 5601189"/>
              <a:gd name="connsiteX5" fmla="*/ 3962403 w 4787901"/>
              <a:gd name="connsiteY5" fmla="*/ 342901 h 5601189"/>
              <a:gd name="connsiteX6" fmla="*/ 4343404 w 4787901"/>
              <a:gd name="connsiteY6" fmla="*/ 495301 h 5601189"/>
              <a:gd name="connsiteX7" fmla="*/ 4343401 w 4787901"/>
              <a:gd name="connsiteY7" fmla="*/ 2857499 h 5601189"/>
              <a:gd name="connsiteX8" fmla="*/ 1676402 w 4787901"/>
              <a:gd name="connsiteY8" fmla="*/ 3619499 h 5601189"/>
              <a:gd name="connsiteX9" fmla="*/ 1143002 w 4787901"/>
              <a:gd name="connsiteY9" fmla="*/ 4000499 h 5601189"/>
              <a:gd name="connsiteX10" fmla="*/ 1143001 w 4787901"/>
              <a:gd name="connsiteY10" fmla="*/ 5457825 h 5601189"/>
              <a:gd name="connsiteX11" fmla="*/ 653144 w 4787901"/>
              <a:gd name="connsiteY11" fmla="*/ 5599235 h 5601189"/>
              <a:gd name="connsiteX12" fmla="*/ 489858 w 4787901"/>
              <a:gd name="connsiteY12" fmla="*/ 5599235 h 5601189"/>
              <a:gd name="connsiteX13" fmla="*/ 1 w 4787901"/>
              <a:gd name="connsiteY13" fmla="*/ 5457825 h 5601189"/>
              <a:gd name="connsiteX14" fmla="*/ 1 w 4787901"/>
              <a:gd name="connsiteY14" fmla="*/ 2933700 h 5601189"/>
              <a:gd name="connsiteX15" fmla="*/ 3276601 w 4787901"/>
              <a:gd name="connsiteY15" fmla="*/ 495300 h 5601189"/>
              <a:gd name="connsiteX0" fmla="*/ 3276602 w 4787901"/>
              <a:gd name="connsiteY0" fmla="*/ 381000 h 5486889"/>
              <a:gd name="connsiteX1" fmla="*/ 3886202 w 4787901"/>
              <a:gd name="connsiteY1" fmla="*/ 533400 h 5486889"/>
              <a:gd name="connsiteX2" fmla="*/ 4343401 w 4787901"/>
              <a:gd name="connsiteY2" fmla="*/ 381000 h 5486889"/>
              <a:gd name="connsiteX3" fmla="*/ 4343401 w 4787901"/>
              <a:gd name="connsiteY3" fmla="*/ 2819399 h 5486889"/>
              <a:gd name="connsiteX4" fmla="*/ 1676401 w 4787901"/>
              <a:gd name="connsiteY4" fmla="*/ 3505200 h 5486889"/>
              <a:gd name="connsiteX5" fmla="*/ 1143001 w 4787901"/>
              <a:gd name="connsiteY5" fmla="*/ 3886200 h 5486889"/>
              <a:gd name="connsiteX6" fmla="*/ 1143001 w 4787901"/>
              <a:gd name="connsiteY6" fmla="*/ 5343525 h 5486889"/>
              <a:gd name="connsiteX7" fmla="*/ 653144 w 4787901"/>
              <a:gd name="connsiteY7" fmla="*/ 5484935 h 5486889"/>
              <a:gd name="connsiteX8" fmla="*/ 489858 w 4787901"/>
              <a:gd name="connsiteY8" fmla="*/ 5484935 h 5486889"/>
              <a:gd name="connsiteX9" fmla="*/ 1 w 4787901"/>
              <a:gd name="connsiteY9" fmla="*/ 5343525 h 5486889"/>
              <a:gd name="connsiteX10" fmla="*/ 3276602 w 4787901"/>
              <a:gd name="connsiteY10" fmla="*/ 381000 h 5486889"/>
              <a:gd name="connsiteX0" fmla="*/ 3276601 w 4787901"/>
              <a:gd name="connsiteY0" fmla="*/ 381000 h 5486889"/>
              <a:gd name="connsiteX1" fmla="*/ 3810003 w 4787901"/>
              <a:gd name="connsiteY1" fmla="*/ 228601 h 5486889"/>
              <a:gd name="connsiteX2" fmla="*/ 3962403 w 4787901"/>
              <a:gd name="connsiteY2" fmla="*/ 228601 h 5486889"/>
              <a:gd name="connsiteX3" fmla="*/ 4343401 w 4787901"/>
              <a:gd name="connsiteY3" fmla="*/ 381000 h 5486889"/>
              <a:gd name="connsiteX4" fmla="*/ 3962403 w 4787901"/>
              <a:gd name="connsiteY4" fmla="*/ 533401 h 5486889"/>
              <a:gd name="connsiteX5" fmla="*/ 3733802 w 4787901"/>
              <a:gd name="connsiteY5" fmla="*/ 533400 h 5486889"/>
              <a:gd name="connsiteX6" fmla="*/ 3276602 w 4787901"/>
              <a:gd name="connsiteY6" fmla="*/ 381000 h 5486889"/>
              <a:gd name="connsiteX7" fmla="*/ 3276601 w 4787901"/>
              <a:gd name="connsiteY7" fmla="*/ 381000 h 5486889"/>
              <a:gd name="connsiteX0" fmla="*/ 4343401 w 4787901"/>
              <a:gd name="connsiteY0" fmla="*/ 381000 h 5486889"/>
              <a:gd name="connsiteX1" fmla="*/ 3962403 w 4787901"/>
              <a:gd name="connsiteY1" fmla="*/ 533401 h 5486889"/>
              <a:gd name="connsiteX2" fmla="*/ 3733802 w 4787901"/>
              <a:gd name="connsiteY2" fmla="*/ 533400 h 5486889"/>
              <a:gd name="connsiteX3" fmla="*/ 3276601 w 4787901"/>
              <a:gd name="connsiteY3" fmla="*/ 381000 h 5486889"/>
              <a:gd name="connsiteX4" fmla="*/ 3733803 w 4787901"/>
              <a:gd name="connsiteY4" fmla="*/ 228601 h 5486889"/>
              <a:gd name="connsiteX5" fmla="*/ 3962403 w 4787901"/>
              <a:gd name="connsiteY5" fmla="*/ 228601 h 5486889"/>
              <a:gd name="connsiteX6" fmla="*/ 4343404 w 4787901"/>
              <a:gd name="connsiteY6" fmla="*/ 381001 h 5486889"/>
              <a:gd name="connsiteX7" fmla="*/ 4343401 w 4787901"/>
              <a:gd name="connsiteY7" fmla="*/ 2743199 h 5486889"/>
              <a:gd name="connsiteX8" fmla="*/ 1676402 w 4787901"/>
              <a:gd name="connsiteY8" fmla="*/ 3505199 h 5486889"/>
              <a:gd name="connsiteX9" fmla="*/ 1143002 w 4787901"/>
              <a:gd name="connsiteY9" fmla="*/ 3886199 h 5486889"/>
              <a:gd name="connsiteX10" fmla="*/ 1143001 w 4787901"/>
              <a:gd name="connsiteY10" fmla="*/ 5343525 h 5486889"/>
              <a:gd name="connsiteX11" fmla="*/ 653144 w 4787901"/>
              <a:gd name="connsiteY11" fmla="*/ 5484935 h 5486889"/>
              <a:gd name="connsiteX12" fmla="*/ 489858 w 4787901"/>
              <a:gd name="connsiteY12" fmla="*/ 5484935 h 5486889"/>
              <a:gd name="connsiteX13" fmla="*/ 1 w 4787901"/>
              <a:gd name="connsiteY13" fmla="*/ 5343525 h 5486889"/>
              <a:gd name="connsiteX14" fmla="*/ 1 w 4787901"/>
              <a:gd name="connsiteY14" fmla="*/ 2819400 h 5486889"/>
              <a:gd name="connsiteX15" fmla="*/ 3276601 w 4787901"/>
              <a:gd name="connsiteY15" fmla="*/ 381000 h 54868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1676401 w 4787901"/>
              <a:gd name="connsiteY4" fmla="*/ 3492500 h 5474189"/>
              <a:gd name="connsiteX5" fmla="*/ 1143001 w 4787901"/>
              <a:gd name="connsiteY5" fmla="*/ 3873500 h 5474189"/>
              <a:gd name="connsiteX6" fmla="*/ 1143001 w 4787901"/>
              <a:gd name="connsiteY6" fmla="*/ 5330825 h 5474189"/>
              <a:gd name="connsiteX7" fmla="*/ 653144 w 4787901"/>
              <a:gd name="connsiteY7" fmla="*/ 5472235 h 5474189"/>
              <a:gd name="connsiteX8" fmla="*/ 489858 w 4787901"/>
              <a:gd name="connsiteY8" fmla="*/ 5472235 h 5474189"/>
              <a:gd name="connsiteX9" fmla="*/ 1 w 4787901"/>
              <a:gd name="connsiteY9" fmla="*/ 5330825 h 5474189"/>
              <a:gd name="connsiteX10" fmla="*/ 3276602 w 4787901"/>
              <a:gd name="connsiteY10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1676402 w 4787901"/>
              <a:gd name="connsiteY8" fmla="*/ 3492499 h 5474189"/>
              <a:gd name="connsiteX9" fmla="*/ 1143002 w 4787901"/>
              <a:gd name="connsiteY9" fmla="*/ 3873499 h 5474189"/>
              <a:gd name="connsiteX10" fmla="*/ 1143001 w 4787901"/>
              <a:gd name="connsiteY10" fmla="*/ 5330825 h 5474189"/>
              <a:gd name="connsiteX11" fmla="*/ 653144 w 4787901"/>
              <a:gd name="connsiteY11" fmla="*/ 5472235 h 5474189"/>
              <a:gd name="connsiteX12" fmla="*/ 489858 w 4787901"/>
              <a:gd name="connsiteY12" fmla="*/ 5472235 h 5474189"/>
              <a:gd name="connsiteX13" fmla="*/ 1 w 4787901"/>
              <a:gd name="connsiteY13" fmla="*/ 5330825 h 5474189"/>
              <a:gd name="connsiteX14" fmla="*/ 1 w 4787901"/>
              <a:gd name="connsiteY14" fmla="*/ 2806700 h 5474189"/>
              <a:gd name="connsiteX15" fmla="*/ 3276601 w 4787901"/>
              <a:gd name="connsiteY15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1676401 w 4787901"/>
              <a:gd name="connsiteY4" fmla="*/ 3492500 h 5474189"/>
              <a:gd name="connsiteX5" fmla="*/ 1143001 w 4787901"/>
              <a:gd name="connsiteY5" fmla="*/ 3873500 h 5474189"/>
              <a:gd name="connsiteX6" fmla="*/ 1143001 w 4787901"/>
              <a:gd name="connsiteY6" fmla="*/ 5330825 h 5474189"/>
              <a:gd name="connsiteX7" fmla="*/ 653144 w 4787901"/>
              <a:gd name="connsiteY7" fmla="*/ 5472235 h 5474189"/>
              <a:gd name="connsiteX8" fmla="*/ 489858 w 4787901"/>
              <a:gd name="connsiteY8" fmla="*/ 5472235 h 5474189"/>
              <a:gd name="connsiteX9" fmla="*/ 1 w 4787901"/>
              <a:gd name="connsiteY9" fmla="*/ 5330825 h 5474189"/>
              <a:gd name="connsiteX10" fmla="*/ 3276602 w 4787901"/>
              <a:gd name="connsiteY10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3276602 w 4787901"/>
              <a:gd name="connsiteY11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2 w 4787901"/>
              <a:gd name="connsiteY12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2 w 4787901"/>
              <a:gd name="connsiteY12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2349499 h 5474189"/>
              <a:gd name="connsiteX17" fmla="*/ 3276601 w 4787901"/>
              <a:gd name="connsiteY17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1 w 4787901"/>
              <a:gd name="connsiteY12" fmla="*/ 2349499 h 5474189"/>
              <a:gd name="connsiteX13" fmla="*/ 3276602 w 4787901"/>
              <a:gd name="connsiteY13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2349499 h 5474189"/>
              <a:gd name="connsiteX17" fmla="*/ 3276601 w 4787901"/>
              <a:gd name="connsiteY17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1 w 4787901"/>
              <a:gd name="connsiteY12" fmla="*/ 2349499 h 5474189"/>
              <a:gd name="connsiteX13" fmla="*/ 3276602 w 4787901"/>
              <a:gd name="connsiteY13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3494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3494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3494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3494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1970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1970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1970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1970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814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733801 w 4787901"/>
              <a:gd name="connsiteY1" fmla="*/ 977899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733801 w 4787901"/>
              <a:gd name="connsiteY4" fmla="*/ 977899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733801 w 4787901"/>
              <a:gd name="connsiteY1" fmla="*/ 977899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5814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5814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5814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191001 w 4787901"/>
              <a:gd name="connsiteY0" fmla="*/ 749299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191001 w 4787901"/>
              <a:gd name="connsiteY3" fmla="*/ 749299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191001 w 4787901"/>
              <a:gd name="connsiteY0" fmla="*/ 749299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292100 h 4940790"/>
              <a:gd name="connsiteX1" fmla="*/ 3657601 w 4787901"/>
              <a:gd name="connsiteY1" fmla="*/ 444500 h 4940790"/>
              <a:gd name="connsiteX2" fmla="*/ 4191001 w 4787901"/>
              <a:gd name="connsiteY2" fmla="*/ 292100 h 4940790"/>
              <a:gd name="connsiteX3" fmla="*/ 4343401 w 4787901"/>
              <a:gd name="connsiteY3" fmla="*/ 2197100 h 4940790"/>
              <a:gd name="connsiteX4" fmla="*/ 3810001 w 4787901"/>
              <a:gd name="connsiteY4" fmla="*/ 2959100 h 4940790"/>
              <a:gd name="connsiteX5" fmla="*/ 1676401 w 4787901"/>
              <a:gd name="connsiteY5" fmla="*/ 2959101 h 4940790"/>
              <a:gd name="connsiteX6" fmla="*/ 1143001 w 4787901"/>
              <a:gd name="connsiteY6" fmla="*/ 3340101 h 4940790"/>
              <a:gd name="connsiteX7" fmla="*/ 1143001 w 4787901"/>
              <a:gd name="connsiteY7" fmla="*/ 4797426 h 4940790"/>
              <a:gd name="connsiteX8" fmla="*/ 653144 w 4787901"/>
              <a:gd name="connsiteY8" fmla="*/ 4938836 h 4940790"/>
              <a:gd name="connsiteX9" fmla="*/ 489858 w 4787901"/>
              <a:gd name="connsiteY9" fmla="*/ 4938836 h 4940790"/>
              <a:gd name="connsiteX10" fmla="*/ 1 w 4787901"/>
              <a:gd name="connsiteY10" fmla="*/ 4797426 h 4940790"/>
              <a:gd name="connsiteX11" fmla="*/ 1 w 4787901"/>
              <a:gd name="connsiteY11" fmla="*/ 2273300 h 4940790"/>
              <a:gd name="connsiteX12" fmla="*/ 609601 w 4787901"/>
              <a:gd name="connsiteY12" fmla="*/ 1968500 h 4940790"/>
              <a:gd name="connsiteX13" fmla="*/ 2743201 w 4787901"/>
              <a:gd name="connsiteY13" fmla="*/ 1968500 h 4940790"/>
              <a:gd name="connsiteX14" fmla="*/ 3276601 w 4787901"/>
              <a:gd name="connsiteY14" fmla="*/ 1663700 h 4940790"/>
              <a:gd name="connsiteX15" fmla="*/ 3048001 w 4787901"/>
              <a:gd name="connsiteY15" fmla="*/ 292100 h 4940790"/>
              <a:gd name="connsiteX0" fmla="*/ 3048001 w 4787901"/>
              <a:gd name="connsiteY0" fmla="*/ 292100 h 4940790"/>
              <a:gd name="connsiteX1" fmla="*/ 3657601 w 4787901"/>
              <a:gd name="connsiteY1" fmla="*/ 139700 h 4940790"/>
              <a:gd name="connsiteX2" fmla="*/ 3733801 w 4787901"/>
              <a:gd name="connsiteY2" fmla="*/ 139700 h 4940790"/>
              <a:gd name="connsiteX3" fmla="*/ 4191001 w 4787901"/>
              <a:gd name="connsiteY3" fmla="*/ 292100 h 4940790"/>
              <a:gd name="connsiteX4" fmla="*/ 3733801 w 4787901"/>
              <a:gd name="connsiteY4" fmla="*/ 444500 h 4940790"/>
              <a:gd name="connsiteX5" fmla="*/ 3505201 w 4787901"/>
              <a:gd name="connsiteY5" fmla="*/ 444500 h 4940790"/>
              <a:gd name="connsiteX6" fmla="*/ 3048001 w 4787901"/>
              <a:gd name="connsiteY6" fmla="*/ 292100 h 4940790"/>
              <a:gd name="connsiteX7" fmla="*/ 3048001 w 4787901"/>
              <a:gd name="connsiteY7" fmla="*/ 292100 h 4940790"/>
              <a:gd name="connsiteX0" fmla="*/ 4191001 w 4787901"/>
              <a:gd name="connsiteY0" fmla="*/ 292100 h 4940790"/>
              <a:gd name="connsiteX1" fmla="*/ 3733801 w 4787901"/>
              <a:gd name="connsiteY1" fmla="*/ 444500 h 4940790"/>
              <a:gd name="connsiteX2" fmla="*/ 3505201 w 4787901"/>
              <a:gd name="connsiteY2" fmla="*/ 444500 h 4940790"/>
              <a:gd name="connsiteX3" fmla="*/ 3048001 w 4787901"/>
              <a:gd name="connsiteY3" fmla="*/ 292100 h 4940790"/>
              <a:gd name="connsiteX4" fmla="*/ 3505201 w 4787901"/>
              <a:gd name="connsiteY4" fmla="*/ 139700 h 4940790"/>
              <a:gd name="connsiteX5" fmla="*/ 3733801 w 4787901"/>
              <a:gd name="connsiteY5" fmla="*/ 139700 h 4940790"/>
              <a:gd name="connsiteX6" fmla="*/ 4191001 w 4787901"/>
              <a:gd name="connsiteY6" fmla="*/ 292100 h 4940790"/>
              <a:gd name="connsiteX7" fmla="*/ 4343401 w 4787901"/>
              <a:gd name="connsiteY7" fmla="*/ 2197100 h 4940790"/>
              <a:gd name="connsiteX8" fmla="*/ 3810001 w 4787901"/>
              <a:gd name="connsiteY8" fmla="*/ 2959100 h 4940790"/>
              <a:gd name="connsiteX9" fmla="*/ 1676402 w 4787901"/>
              <a:gd name="connsiteY9" fmla="*/ 2959100 h 4940790"/>
              <a:gd name="connsiteX10" fmla="*/ 1143002 w 4787901"/>
              <a:gd name="connsiteY10" fmla="*/ 3340100 h 4940790"/>
              <a:gd name="connsiteX11" fmla="*/ 1143001 w 4787901"/>
              <a:gd name="connsiteY11" fmla="*/ 4797426 h 4940790"/>
              <a:gd name="connsiteX12" fmla="*/ 653144 w 4787901"/>
              <a:gd name="connsiteY12" fmla="*/ 4938836 h 4940790"/>
              <a:gd name="connsiteX13" fmla="*/ 489858 w 4787901"/>
              <a:gd name="connsiteY13" fmla="*/ 4938836 h 4940790"/>
              <a:gd name="connsiteX14" fmla="*/ 1 w 4787901"/>
              <a:gd name="connsiteY14" fmla="*/ 4797426 h 4940790"/>
              <a:gd name="connsiteX15" fmla="*/ 1 w 4787901"/>
              <a:gd name="connsiteY15" fmla="*/ 2273301 h 4940790"/>
              <a:gd name="connsiteX16" fmla="*/ 609601 w 4787901"/>
              <a:gd name="connsiteY16" fmla="*/ 1968500 h 4940790"/>
              <a:gd name="connsiteX17" fmla="*/ 2743201 w 4787901"/>
              <a:gd name="connsiteY17" fmla="*/ 1968500 h 4940790"/>
              <a:gd name="connsiteX18" fmla="*/ 3276601 w 4787901"/>
              <a:gd name="connsiteY18" fmla="*/ 1663700 h 4940790"/>
              <a:gd name="connsiteX19" fmla="*/ 3048001 w 4787901"/>
              <a:gd name="connsiteY19" fmla="*/ 292100 h 4940790"/>
              <a:gd name="connsiteX0" fmla="*/ 3048001 w 4635502"/>
              <a:gd name="connsiteY0" fmla="*/ 292100 h 4940790"/>
              <a:gd name="connsiteX1" fmla="*/ 3657601 w 4635502"/>
              <a:gd name="connsiteY1" fmla="*/ 444500 h 4940790"/>
              <a:gd name="connsiteX2" fmla="*/ 4191001 w 4635502"/>
              <a:gd name="connsiteY2" fmla="*/ 292100 h 4940790"/>
              <a:gd name="connsiteX3" fmla="*/ 4343401 w 4635502"/>
              <a:gd name="connsiteY3" fmla="*/ 2197100 h 4940790"/>
              <a:gd name="connsiteX4" fmla="*/ 3810001 w 4635502"/>
              <a:gd name="connsiteY4" fmla="*/ 2959100 h 4940790"/>
              <a:gd name="connsiteX5" fmla="*/ 1676401 w 4635502"/>
              <a:gd name="connsiteY5" fmla="*/ 2959101 h 4940790"/>
              <a:gd name="connsiteX6" fmla="*/ 1143001 w 4635502"/>
              <a:gd name="connsiteY6" fmla="*/ 3340101 h 4940790"/>
              <a:gd name="connsiteX7" fmla="*/ 1143001 w 4635502"/>
              <a:gd name="connsiteY7" fmla="*/ 4797426 h 4940790"/>
              <a:gd name="connsiteX8" fmla="*/ 653144 w 4635502"/>
              <a:gd name="connsiteY8" fmla="*/ 4938836 h 4940790"/>
              <a:gd name="connsiteX9" fmla="*/ 489858 w 4635502"/>
              <a:gd name="connsiteY9" fmla="*/ 4938836 h 4940790"/>
              <a:gd name="connsiteX10" fmla="*/ 1 w 4635502"/>
              <a:gd name="connsiteY10" fmla="*/ 4797426 h 4940790"/>
              <a:gd name="connsiteX11" fmla="*/ 1 w 4635502"/>
              <a:gd name="connsiteY11" fmla="*/ 2273300 h 4940790"/>
              <a:gd name="connsiteX12" fmla="*/ 609601 w 4635502"/>
              <a:gd name="connsiteY12" fmla="*/ 1968500 h 4940790"/>
              <a:gd name="connsiteX13" fmla="*/ 2743201 w 4635502"/>
              <a:gd name="connsiteY13" fmla="*/ 1968500 h 4940790"/>
              <a:gd name="connsiteX14" fmla="*/ 3276601 w 4635502"/>
              <a:gd name="connsiteY14" fmla="*/ 1663700 h 4940790"/>
              <a:gd name="connsiteX15" fmla="*/ 3048001 w 4635502"/>
              <a:gd name="connsiteY15" fmla="*/ 292100 h 4940790"/>
              <a:gd name="connsiteX0" fmla="*/ 3048001 w 4635502"/>
              <a:gd name="connsiteY0" fmla="*/ 292100 h 4940790"/>
              <a:gd name="connsiteX1" fmla="*/ 3657601 w 4635502"/>
              <a:gd name="connsiteY1" fmla="*/ 139700 h 4940790"/>
              <a:gd name="connsiteX2" fmla="*/ 3733801 w 4635502"/>
              <a:gd name="connsiteY2" fmla="*/ 139700 h 4940790"/>
              <a:gd name="connsiteX3" fmla="*/ 4191001 w 4635502"/>
              <a:gd name="connsiteY3" fmla="*/ 292100 h 4940790"/>
              <a:gd name="connsiteX4" fmla="*/ 3733801 w 4635502"/>
              <a:gd name="connsiteY4" fmla="*/ 444500 h 4940790"/>
              <a:gd name="connsiteX5" fmla="*/ 3505201 w 4635502"/>
              <a:gd name="connsiteY5" fmla="*/ 444500 h 4940790"/>
              <a:gd name="connsiteX6" fmla="*/ 3048001 w 4635502"/>
              <a:gd name="connsiteY6" fmla="*/ 292100 h 4940790"/>
              <a:gd name="connsiteX7" fmla="*/ 3048001 w 4635502"/>
              <a:gd name="connsiteY7" fmla="*/ 292100 h 4940790"/>
              <a:gd name="connsiteX0" fmla="*/ 4191001 w 4635502"/>
              <a:gd name="connsiteY0" fmla="*/ 292100 h 4940790"/>
              <a:gd name="connsiteX1" fmla="*/ 3733801 w 4635502"/>
              <a:gd name="connsiteY1" fmla="*/ 444500 h 4940790"/>
              <a:gd name="connsiteX2" fmla="*/ 3505201 w 4635502"/>
              <a:gd name="connsiteY2" fmla="*/ 444500 h 4940790"/>
              <a:gd name="connsiteX3" fmla="*/ 3048001 w 4635502"/>
              <a:gd name="connsiteY3" fmla="*/ 292100 h 4940790"/>
              <a:gd name="connsiteX4" fmla="*/ 3505201 w 4635502"/>
              <a:gd name="connsiteY4" fmla="*/ 139700 h 4940790"/>
              <a:gd name="connsiteX5" fmla="*/ 3733801 w 4635502"/>
              <a:gd name="connsiteY5" fmla="*/ 139700 h 4940790"/>
              <a:gd name="connsiteX6" fmla="*/ 4191001 w 4635502"/>
              <a:gd name="connsiteY6" fmla="*/ 292100 h 4940790"/>
              <a:gd name="connsiteX7" fmla="*/ 4191002 w 4635502"/>
              <a:gd name="connsiteY7" fmla="*/ 2578100 h 4940790"/>
              <a:gd name="connsiteX8" fmla="*/ 3810001 w 4635502"/>
              <a:gd name="connsiteY8" fmla="*/ 2959100 h 4940790"/>
              <a:gd name="connsiteX9" fmla="*/ 1676402 w 4635502"/>
              <a:gd name="connsiteY9" fmla="*/ 2959100 h 4940790"/>
              <a:gd name="connsiteX10" fmla="*/ 1143002 w 4635502"/>
              <a:gd name="connsiteY10" fmla="*/ 3340100 h 4940790"/>
              <a:gd name="connsiteX11" fmla="*/ 1143001 w 4635502"/>
              <a:gd name="connsiteY11" fmla="*/ 4797426 h 4940790"/>
              <a:gd name="connsiteX12" fmla="*/ 653144 w 4635502"/>
              <a:gd name="connsiteY12" fmla="*/ 4938836 h 4940790"/>
              <a:gd name="connsiteX13" fmla="*/ 489858 w 4635502"/>
              <a:gd name="connsiteY13" fmla="*/ 4938836 h 4940790"/>
              <a:gd name="connsiteX14" fmla="*/ 1 w 4635502"/>
              <a:gd name="connsiteY14" fmla="*/ 4797426 h 4940790"/>
              <a:gd name="connsiteX15" fmla="*/ 1 w 4635502"/>
              <a:gd name="connsiteY15" fmla="*/ 2273301 h 4940790"/>
              <a:gd name="connsiteX16" fmla="*/ 609601 w 4635502"/>
              <a:gd name="connsiteY16" fmla="*/ 1968500 h 4940790"/>
              <a:gd name="connsiteX17" fmla="*/ 2743201 w 4635502"/>
              <a:gd name="connsiteY17" fmla="*/ 1968500 h 4940790"/>
              <a:gd name="connsiteX18" fmla="*/ 3276601 w 4635502"/>
              <a:gd name="connsiteY18" fmla="*/ 1663700 h 4940790"/>
              <a:gd name="connsiteX19" fmla="*/ 3048001 w 4635502"/>
              <a:gd name="connsiteY19" fmla="*/ 292100 h 49407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810001 w 4635502"/>
              <a:gd name="connsiteY4" fmla="*/ 30226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810001 w 4635502"/>
              <a:gd name="connsiteY8" fmla="*/ 30226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810001 w 4635502"/>
              <a:gd name="connsiteY4" fmla="*/ 30226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1242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1242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1242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1242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226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226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508000 h 5004290"/>
              <a:gd name="connsiteX2" fmla="*/ 4191001 w 4292601"/>
              <a:gd name="connsiteY2" fmla="*/ 355600 h 5004290"/>
              <a:gd name="connsiteX3" fmla="*/ 4191001 w 4292601"/>
              <a:gd name="connsiteY3" fmla="*/ 2641600 h 5004290"/>
              <a:gd name="connsiteX4" fmla="*/ 3581401 w 4292601"/>
              <a:gd name="connsiteY4" fmla="*/ 3175000 h 5004290"/>
              <a:gd name="connsiteX5" fmla="*/ 1447801 w 4292601"/>
              <a:gd name="connsiteY5" fmla="*/ 3175000 h 5004290"/>
              <a:gd name="connsiteX6" fmla="*/ 1143001 w 4292601"/>
              <a:gd name="connsiteY6" fmla="*/ 3403601 h 5004290"/>
              <a:gd name="connsiteX7" fmla="*/ 1143001 w 4292601"/>
              <a:gd name="connsiteY7" fmla="*/ 4860926 h 5004290"/>
              <a:gd name="connsiteX8" fmla="*/ 653144 w 4292601"/>
              <a:gd name="connsiteY8" fmla="*/ 5002336 h 5004290"/>
              <a:gd name="connsiteX9" fmla="*/ 489858 w 4292601"/>
              <a:gd name="connsiteY9" fmla="*/ 5002336 h 5004290"/>
              <a:gd name="connsiteX10" fmla="*/ 1 w 4292601"/>
              <a:gd name="connsiteY10" fmla="*/ 4860926 h 5004290"/>
              <a:gd name="connsiteX11" fmla="*/ 1 w 4292601"/>
              <a:gd name="connsiteY11" fmla="*/ 2336800 h 5004290"/>
              <a:gd name="connsiteX12" fmla="*/ 609601 w 4292601"/>
              <a:gd name="connsiteY12" fmla="*/ 2032000 h 5004290"/>
              <a:gd name="connsiteX13" fmla="*/ 2743201 w 4292601"/>
              <a:gd name="connsiteY13" fmla="*/ 2032000 h 5004290"/>
              <a:gd name="connsiteX14" fmla="*/ 3048001 w 4292601"/>
              <a:gd name="connsiteY14" fmla="*/ 1727200 h 5004290"/>
              <a:gd name="connsiteX15" fmla="*/ 3048001 w 4292601"/>
              <a:gd name="connsiteY15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203200 h 5004290"/>
              <a:gd name="connsiteX2" fmla="*/ 3733801 w 4292601"/>
              <a:gd name="connsiteY2" fmla="*/ 203200 h 5004290"/>
              <a:gd name="connsiteX3" fmla="*/ 4191001 w 4292601"/>
              <a:gd name="connsiteY3" fmla="*/ 355600 h 5004290"/>
              <a:gd name="connsiteX4" fmla="*/ 3733801 w 4292601"/>
              <a:gd name="connsiteY4" fmla="*/ 508000 h 5004290"/>
              <a:gd name="connsiteX5" fmla="*/ 3505201 w 4292601"/>
              <a:gd name="connsiteY5" fmla="*/ 508000 h 5004290"/>
              <a:gd name="connsiteX6" fmla="*/ 3048001 w 4292601"/>
              <a:gd name="connsiteY6" fmla="*/ 355600 h 5004290"/>
              <a:gd name="connsiteX7" fmla="*/ 3048001 w 4292601"/>
              <a:gd name="connsiteY7" fmla="*/ 355600 h 5004290"/>
              <a:gd name="connsiteX0" fmla="*/ 4191001 w 4292601"/>
              <a:gd name="connsiteY0" fmla="*/ 355600 h 5004290"/>
              <a:gd name="connsiteX1" fmla="*/ 3733801 w 4292601"/>
              <a:gd name="connsiteY1" fmla="*/ 508000 h 5004290"/>
              <a:gd name="connsiteX2" fmla="*/ 3505201 w 4292601"/>
              <a:gd name="connsiteY2" fmla="*/ 508000 h 5004290"/>
              <a:gd name="connsiteX3" fmla="*/ 3048001 w 4292601"/>
              <a:gd name="connsiteY3" fmla="*/ 355600 h 5004290"/>
              <a:gd name="connsiteX4" fmla="*/ 3505201 w 4292601"/>
              <a:gd name="connsiteY4" fmla="*/ 203200 h 5004290"/>
              <a:gd name="connsiteX5" fmla="*/ 3733801 w 4292601"/>
              <a:gd name="connsiteY5" fmla="*/ 203200 h 5004290"/>
              <a:gd name="connsiteX6" fmla="*/ 4191001 w 4292601"/>
              <a:gd name="connsiteY6" fmla="*/ 355600 h 5004290"/>
              <a:gd name="connsiteX7" fmla="*/ 4191002 w 4292601"/>
              <a:gd name="connsiteY7" fmla="*/ 2641600 h 5004290"/>
              <a:gd name="connsiteX8" fmla="*/ 3581401 w 4292601"/>
              <a:gd name="connsiteY8" fmla="*/ 3175000 h 5004290"/>
              <a:gd name="connsiteX9" fmla="*/ 1447801 w 4292601"/>
              <a:gd name="connsiteY9" fmla="*/ 3175000 h 5004290"/>
              <a:gd name="connsiteX10" fmla="*/ 1143002 w 4292601"/>
              <a:gd name="connsiteY10" fmla="*/ 3403600 h 5004290"/>
              <a:gd name="connsiteX11" fmla="*/ 1143001 w 4292601"/>
              <a:gd name="connsiteY11" fmla="*/ 4860926 h 5004290"/>
              <a:gd name="connsiteX12" fmla="*/ 653144 w 4292601"/>
              <a:gd name="connsiteY12" fmla="*/ 5002336 h 5004290"/>
              <a:gd name="connsiteX13" fmla="*/ 489858 w 4292601"/>
              <a:gd name="connsiteY13" fmla="*/ 5002336 h 5004290"/>
              <a:gd name="connsiteX14" fmla="*/ 1 w 4292601"/>
              <a:gd name="connsiteY14" fmla="*/ 4860926 h 5004290"/>
              <a:gd name="connsiteX15" fmla="*/ 1 w 4292601"/>
              <a:gd name="connsiteY15" fmla="*/ 2336801 h 5004290"/>
              <a:gd name="connsiteX16" fmla="*/ 609601 w 4292601"/>
              <a:gd name="connsiteY16" fmla="*/ 2032000 h 5004290"/>
              <a:gd name="connsiteX17" fmla="*/ 2743201 w 4292601"/>
              <a:gd name="connsiteY17" fmla="*/ 2032000 h 5004290"/>
              <a:gd name="connsiteX18" fmla="*/ 3048001 w 4292601"/>
              <a:gd name="connsiteY18" fmla="*/ 1727200 h 5004290"/>
              <a:gd name="connsiteX19" fmla="*/ 3048001 w 4292601"/>
              <a:gd name="connsiteY19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508000 h 5004290"/>
              <a:gd name="connsiteX2" fmla="*/ 4191001 w 4292601"/>
              <a:gd name="connsiteY2" fmla="*/ 355600 h 5004290"/>
              <a:gd name="connsiteX3" fmla="*/ 4191001 w 4292601"/>
              <a:gd name="connsiteY3" fmla="*/ 2641600 h 5004290"/>
              <a:gd name="connsiteX4" fmla="*/ 3581401 w 4292601"/>
              <a:gd name="connsiteY4" fmla="*/ 3175000 h 5004290"/>
              <a:gd name="connsiteX5" fmla="*/ 1447801 w 4292601"/>
              <a:gd name="connsiteY5" fmla="*/ 3175000 h 5004290"/>
              <a:gd name="connsiteX6" fmla="*/ 1143001 w 4292601"/>
              <a:gd name="connsiteY6" fmla="*/ 3403601 h 5004290"/>
              <a:gd name="connsiteX7" fmla="*/ 1143001 w 4292601"/>
              <a:gd name="connsiteY7" fmla="*/ 4860926 h 5004290"/>
              <a:gd name="connsiteX8" fmla="*/ 653144 w 4292601"/>
              <a:gd name="connsiteY8" fmla="*/ 5002336 h 5004290"/>
              <a:gd name="connsiteX9" fmla="*/ 489858 w 4292601"/>
              <a:gd name="connsiteY9" fmla="*/ 5002336 h 5004290"/>
              <a:gd name="connsiteX10" fmla="*/ 1 w 4292601"/>
              <a:gd name="connsiteY10" fmla="*/ 4860926 h 5004290"/>
              <a:gd name="connsiteX11" fmla="*/ 1 w 4292601"/>
              <a:gd name="connsiteY11" fmla="*/ 2336800 h 5004290"/>
              <a:gd name="connsiteX12" fmla="*/ 609601 w 4292601"/>
              <a:gd name="connsiteY12" fmla="*/ 2032000 h 5004290"/>
              <a:gd name="connsiteX13" fmla="*/ 2743201 w 4292601"/>
              <a:gd name="connsiteY13" fmla="*/ 2032000 h 5004290"/>
              <a:gd name="connsiteX14" fmla="*/ 3048001 w 4292601"/>
              <a:gd name="connsiteY14" fmla="*/ 1727200 h 5004290"/>
              <a:gd name="connsiteX15" fmla="*/ 3048001 w 4292601"/>
              <a:gd name="connsiteY15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203200 h 5004290"/>
              <a:gd name="connsiteX2" fmla="*/ 3733801 w 4292601"/>
              <a:gd name="connsiteY2" fmla="*/ 203200 h 5004290"/>
              <a:gd name="connsiteX3" fmla="*/ 4191001 w 4292601"/>
              <a:gd name="connsiteY3" fmla="*/ 355600 h 5004290"/>
              <a:gd name="connsiteX4" fmla="*/ 3733801 w 4292601"/>
              <a:gd name="connsiteY4" fmla="*/ 508000 h 5004290"/>
              <a:gd name="connsiteX5" fmla="*/ 3505201 w 4292601"/>
              <a:gd name="connsiteY5" fmla="*/ 508000 h 5004290"/>
              <a:gd name="connsiteX6" fmla="*/ 3048001 w 4292601"/>
              <a:gd name="connsiteY6" fmla="*/ 355600 h 5004290"/>
              <a:gd name="connsiteX7" fmla="*/ 3048001 w 4292601"/>
              <a:gd name="connsiteY7" fmla="*/ 355600 h 5004290"/>
              <a:gd name="connsiteX0" fmla="*/ 4191001 w 4292601"/>
              <a:gd name="connsiteY0" fmla="*/ 355600 h 5004290"/>
              <a:gd name="connsiteX1" fmla="*/ 3733801 w 4292601"/>
              <a:gd name="connsiteY1" fmla="*/ 508000 h 5004290"/>
              <a:gd name="connsiteX2" fmla="*/ 3505201 w 4292601"/>
              <a:gd name="connsiteY2" fmla="*/ 508000 h 5004290"/>
              <a:gd name="connsiteX3" fmla="*/ 3048001 w 4292601"/>
              <a:gd name="connsiteY3" fmla="*/ 355600 h 5004290"/>
              <a:gd name="connsiteX4" fmla="*/ 3505201 w 4292601"/>
              <a:gd name="connsiteY4" fmla="*/ 203200 h 5004290"/>
              <a:gd name="connsiteX5" fmla="*/ 3733801 w 4292601"/>
              <a:gd name="connsiteY5" fmla="*/ 203200 h 5004290"/>
              <a:gd name="connsiteX6" fmla="*/ 4191001 w 4292601"/>
              <a:gd name="connsiteY6" fmla="*/ 355600 h 5004290"/>
              <a:gd name="connsiteX7" fmla="*/ 4191002 w 4292601"/>
              <a:gd name="connsiteY7" fmla="*/ 2641600 h 5004290"/>
              <a:gd name="connsiteX8" fmla="*/ 3581401 w 4292601"/>
              <a:gd name="connsiteY8" fmla="*/ 3175000 h 5004290"/>
              <a:gd name="connsiteX9" fmla="*/ 1447801 w 4292601"/>
              <a:gd name="connsiteY9" fmla="*/ 3175000 h 5004290"/>
              <a:gd name="connsiteX10" fmla="*/ 1143002 w 4292601"/>
              <a:gd name="connsiteY10" fmla="*/ 3403600 h 5004290"/>
              <a:gd name="connsiteX11" fmla="*/ 1143001 w 4292601"/>
              <a:gd name="connsiteY11" fmla="*/ 4860926 h 5004290"/>
              <a:gd name="connsiteX12" fmla="*/ 653144 w 4292601"/>
              <a:gd name="connsiteY12" fmla="*/ 5002336 h 5004290"/>
              <a:gd name="connsiteX13" fmla="*/ 489858 w 4292601"/>
              <a:gd name="connsiteY13" fmla="*/ 5002336 h 5004290"/>
              <a:gd name="connsiteX14" fmla="*/ 1 w 4292601"/>
              <a:gd name="connsiteY14" fmla="*/ 4860926 h 5004290"/>
              <a:gd name="connsiteX15" fmla="*/ 1 w 4292601"/>
              <a:gd name="connsiteY15" fmla="*/ 2336801 h 5004290"/>
              <a:gd name="connsiteX16" fmla="*/ 609601 w 4292601"/>
              <a:gd name="connsiteY16" fmla="*/ 2032000 h 5004290"/>
              <a:gd name="connsiteX17" fmla="*/ 2743201 w 4292601"/>
              <a:gd name="connsiteY17" fmla="*/ 2032000 h 5004290"/>
              <a:gd name="connsiteX18" fmla="*/ 3048001 w 4292601"/>
              <a:gd name="connsiteY18" fmla="*/ 1727200 h 5004290"/>
              <a:gd name="connsiteX19" fmla="*/ 3048001 w 4292601"/>
              <a:gd name="connsiteY19" fmla="*/ 355600 h 5004290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3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6096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6858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5334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6858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5334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733801 w 4381501"/>
              <a:gd name="connsiteY1" fmla="*/ 228600 h 5029690"/>
              <a:gd name="connsiteX2" fmla="*/ 4191001 w 4381501"/>
              <a:gd name="connsiteY2" fmla="*/ 381000 h 5029690"/>
              <a:gd name="connsiteX3" fmla="*/ 3733803 w 4381501"/>
              <a:gd name="connsiteY3" fmla="*/ 533400 h 5029690"/>
              <a:gd name="connsiteX4" fmla="*/ 3505201 w 4381501"/>
              <a:gd name="connsiteY4" fmla="*/ 533400 h 5029690"/>
              <a:gd name="connsiteX5" fmla="*/ 3048001 w 4381501"/>
              <a:gd name="connsiteY5" fmla="*/ 381000 h 5029690"/>
              <a:gd name="connsiteX6" fmla="*/ 3048001 w 4381501"/>
              <a:gd name="connsiteY6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733801 w 4381501"/>
              <a:gd name="connsiteY1" fmla="*/ 228600 h 5029690"/>
              <a:gd name="connsiteX2" fmla="*/ 4191001 w 4381501"/>
              <a:gd name="connsiteY2" fmla="*/ 381000 h 5029690"/>
              <a:gd name="connsiteX3" fmla="*/ 3733803 w 4381501"/>
              <a:gd name="connsiteY3" fmla="*/ 533400 h 5029690"/>
              <a:gd name="connsiteX4" fmla="*/ 3505201 w 4381501"/>
              <a:gd name="connsiteY4" fmla="*/ 533400 h 5029690"/>
              <a:gd name="connsiteX5" fmla="*/ 3048001 w 4381501"/>
              <a:gd name="connsiteY5" fmla="*/ 381000 h 5029690"/>
              <a:gd name="connsiteX6" fmla="*/ 3048001 w 4381501"/>
              <a:gd name="connsiteY6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361414"/>
              <a:gd name="connsiteY0" fmla="*/ 406400 h 5055090"/>
              <a:gd name="connsiteX1" fmla="*/ 3657603 w 4361414"/>
              <a:gd name="connsiteY1" fmla="*/ 254000 h 5055090"/>
              <a:gd name="connsiteX2" fmla="*/ 4191001 w 4361414"/>
              <a:gd name="connsiteY2" fmla="*/ 406400 h 5055090"/>
              <a:gd name="connsiteX3" fmla="*/ 4191001 w 4361414"/>
              <a:gd name="connsiteY3" fmla="*/ 2692400 h 5055090"/>
              <a:gd name="connsiteX4" fmla="*/ 3581401 w 4361414"/>
              <a:gd name="connsiteY4" fmla="*/ 3225800 h 5055090"/>
              <a:gd name="connsiteX5" fmla="*/ 1447801 w 4361414"/>
              <a:gd name="connsiteY5" fmla="*/ 3225800 h 5055090"/>
              <a:gd name="connsiteX6" fmla="*/ 1143001 w 4361414"/>
              <a:gd name="connsiteY6" fmla="*/ 3454401 h 5055090"/>
              <a:gd name="connsiteX7" fmla="*/ 1143001 w 4361414"/>
              <a:gd name="connsiteY7" fmla="*/ 4911726 h 5055090"/>
              <a:gd name="connsiteX8" fmla="*/ 653144 w 4361414"/>
              <a:gd name="connsiteY8" fmla="*/ 5053136 h 5055090"/>
              <a:gd name="connsiteX9" fmla="*/ 489858 w 4361414"/>
              <a:gd name="connsiteY9" fmla="*/ 5053136 h 5055090"/>
              <a:gd name="connsiteX10" fmla="*/ 1 w 4361414"/>
              <a:gd name="connsiteY10" fmla="*/ 4911726 h 5055090"/>
              <a:gd name="connsiteX11" fmla="*/ 1 w 4361414"/>
              <a:gd name="connsiteY11" fmla="*/ 2387600 h 5055090"/>
              <a:gd name="connsiteX12" fmla="*/ 609601 w 4361414"/>
              <a:gd name="connsiteY12" fmla="*/ 2082800 h 5055090"/>
              <a:gd name="connsiteX13" fmla="*/ 2743201 w 4361414"/>
              <a:gd name="connsiteY13" fmla="*/ 2082800 h 5055090"/>
              <a:gd name="connsiteX14" fmla="*/ 3048001 w 4361414"/>
              <a:gd name="connsiteY14" fmla="*/ 1778000 h 5055090"/>
              <a:gd name="connsiteX15" fmla="*/ 3048001 w 4361414"/>
              <a:gd name="connsiteY15" fmla="*/ 406400 h 5055090"/>
              <a:gd name="connsiteX0" fmla="*/ 3048001 w 4361414"/>
              <a:gd name="connsiteY0" fmla="*/ 406400 h 5055090"/>
              <a:gd name="connsiteX1" fmla="*/ 3733801 w 4361414"/>
              <a:gd name="connsiteY1" fmla="*/ 254000 h 5055090"/>
              <a:gd name="connsiteX2" fmla="*/ 4191001 w 4361414"/>
              <a:gd name="connsiteY2" fmla="*/ 406400 h 5055090"/>
              <a:gd name="connsiteX3" fmla="*/ 3733803 w 4361414"/>
              <a:gd name="connsiteY3" fmla="*/ 558800 h 5055090"/>
              <a:gd name="connsiteX4" fmla="*/ 3505201 w 4361414"/>
              <a:gd name="connsiteY4" fmla="*/ 558800 h 5055090"/>
              <a:gd name="connsiteX5" fmla="*/ 3048001 w 4361414"/>
              <a:gd name="connsiteY5" fmla="*/ 406400 h 5055090"/>
              <a:gd name="connsiteX6" fmla="*/ 3048001 w 4361414"/>
              <a:gd name="connsiteY6" fmla="*/ 406400 h 5055090"/>
              <a:gd name="connsiteX0" fmla="*/ 4191001 w 4361414"/>
              <a:gd name="connsiteY0" fmla="*/ 406400 h 5055090"/>
              <a:gd name="connsiteX1" fmla="*/ 3733803 w 4361414"/>
              <a:gd name="connsiteY1" fmla="*/ 558800 h 5055090"/>
              <a:gd name="connsiteX2" fmla="*/ 3505201 w 4361414"/>
              <a:gd name="connsiteY2" fmla="*/ 558800 h 5055090"/>
              <a:gd name="connsiteX3" fmla="*/ 3048001 w 4361414"/>
              <a:gd name="connsiteY3" fmla="*/ 406400 h 5055090"/>
              <a:gd name="connsiteX4" fmla="*/ 3505201 w 4361414"/>
              <a:gd name="connsiteY4" fmla="*/ 254000 h 5055090"/>
              <a:gd name="connsiteX5" fmla="*/ 3733801 w 4361414"/>
              <a:gd name="connsiteY5" fmla="*/ 254000 h 5055090"/>
              <a:gd name="connsiteX6" fmla="*/ 4343404 w 4361414"/>
              <a:gd name="connsiteY6" fmla="*/ 406400 h 5055090"/>
              <a:gd name="connsiteX7" fmla="*/ 4191002 w 4361414"/>
              <a:gd name="connsiteY7" fmla="*/ 2692400 h 5055090"/>
              <a:gd name="connsiteX8" fmla="*/ 3581401 w 4361414"/>
              <a:gd name="connsiteY8" fmla="*/ 3225800 h 5055090"/>
              <a:gd name="connsiteX9" fmla="*/ 1447801 w 4361414"/>
              <a:gd name="connsiteY9" fmla="*/ 3225800 h 5055090"/>
              <a:gd name="connsiteX10" fmla="*/ 1143002 w 4361414"/>
              <a:gd name="connsiteY10" fmla="*/ 3454400 h 5055090"/>
              <a:gd name="connsiteX11" fmla="*/ 1143001 w 4361414"/>
              <a:gd name="connsiteY11" fmla="*/ 4911726 h 5055090"/>
              <a:gd name="connsiteX12" fmla="*/ 653144 w 4361414"/>
              <a:gd name="connsiteY12" fmla="*/ 5053136 h 5055090"/>
              <a:gd name="connsiteX13" fmla="*/ 489858 w 4361414"/>
              <a:gd name="connsiteY13" fmla="*/ 5053136 h 5055090"/>
              <a:gd name="connsiteX14" fmla="*/ 1 w 4361414"/>
              <a:gd name="connsiteY14" fmla="*/ 4911726 h 5055090"/>
              <a:gd name="connsiteX15" fmla="*/ 1 w 4361414"/>
              <a:gd name="connsiteY15" fmla="*/ 2387601 h 5055090"/>
              <a:gd name="connsiteX16" fmla="*/ 609601 w 4361414"/>
              <a:gd name="connsiteY16" fmla="*/ 2082800 h 5055090"/>
              <a:gd name="connsiteX17" fmla="*/ 2743201 w 4361414"/>
              <a:gd name="connsiteY17" fmla="*/ 2082800 h 5055090"/>
              <a:gd name="connsiteX18" fmla="*/ 3048001 w 4361414"/>
              <a:gd name="connsiteY18" fmla="*/ 1778000 h 5055090"/>
              <a:gd name="connsiteX19" fmla="*/ 3048001 w 4361414"/>
              <a:gd name="connsiteY19" fmla="*/ 406400 h 5055090"/>
              <a:gd name="connsiteX0" fmla="*/ 3048001 w 4361414"/>
              <a:gd name="connsiteY0" fmla="*/ 406400 h 5055090"/>
              <a:gd name="connsiteX1" fmla="*/ 3657603 w 4361414"/>
              <a:gd name="connsiteY1" fmla="*/ 254000 h 5055090"/>
              <a:gd name="connsiteX2" fmla="*/ 4191001 w 4361414"/>
              <a:gd name="connsiteY2" fmla="*/ 406400 h 5055090"/>
              <a:gd name="connsiteX3" fmla="*/ 4191001 w 4361414"/>
              <a:gd name="connsiteY3" fmla="*/ 2692400 h 5055090"/>
              <a:gd name="connsiteX4" fmla="*/ 3581401 w 4361414"/>
              <a:gd name="connsiteY4" fmla="*/ 3225800 h 5055090"/>
              <a:gd name="connsiteX5" fmla="*/ 1447801 w 4361414"/>
              <a:gd name="connsiteY5" fmla="*/ 3225800 h 5055090"/>
              <a:gd name="connsiteX6" fmla="*/ 1143001 w 4361414"/>
              <a:gd name="connsiteY6" fmla="*/ 3454401 h 5055090"/>
              <a:gd name="connsiteX7" fmla="*/ 1143001 w 4361414"/>
              <a:gd name="connsiteY7" fmla="*/ 4911726 h 5055090"/>
              <a:gd name="connsiteX8" fmla="*/ 653144 w 4361414"/>
              <a:gd name="connsiteY8" fmla="*/ 5053136 h 5055090"/>
              <a:gd name="connsiteX9" fmla="*/ 489858 w 4361414"/>
              <a:gd name="connsiteY9" fmla="*/ 5053136 h 5055090"/>
              <a:gd name="connsiteX10" fmla="*/ 1 w 4361414"/>
              <a:gd name="connsiteY10" fmla="*/ 4911726 h 5055090"/>
              <a:gd name="connsiteX11" fmla="*/ 1 w 4361414"/>
              <a:gd name="connsiteY11" fmla="*/ 2387600 h 5055090"/>
              <a:gd name="connsiteX12" fmla="*/ 609601 w 4361414"/>
              <a:gd name="connsiteY12" fmla="*/ 2082800 h 5055090"/>
              <a:gd name="connsiteX13" fmla="*/ 2743201 w 4361414"/>
              <a:gd name="connsiteY13" fmla="*/ 2082800 h 5055090"/>
              <a:gd name="connsiteX14" fmla="*/ 3048001 w 4361414"/>
              <a:gd name="connsiteY14" fmla="*/ 1778000 h 5055090"/>
              <a:gd name="connsiteX15" fmla="*/ 3048001 w 4361414"/>
              <a:gd name="connsiteY15" fmla="*/ 406400 h 5055090"/>
              <a:gd name="connsiteX0" fmla="*/ 3048001 w 4361414"/>
              <a:gd name="connsiteY0" fmla="*/ 406400 h 5055090"/>
              <a:gd name="connsiteX1" fmla="*/ 3733801 w 4361414"/>
              <a:gd name="connsiteY1" fmla="*/ 254000 h 5055090"/>
              <a:gd name="connsiteX2" fmla="*/ 4191001 w 4361414"/>
              <a:gd name="connsiteY2" fmla="*/ 406400 h 5055090"/>
              <a:gd name="connsiteX3" fmla="*/ 3733803 w 4361414"/>
              <a:gd name="connsiteY3" fmla="*/ 558800 h 5055090"/>
              <a:gd name="connsiteX4" fmla="*/ 3505201 w 4361414"/>
              <a:gd name="connsiteY4" fmla="*/ 558800 h 5055090"/>
              <a:gd name="connsiteX5" fmla="*/ 3048001 w 4361414"/>
              <a:gd name="connsiteY5" fmla="*/ 406400 h 5055090"/>
              <a:gd name="connsiteX6" fmla="*/ 3048001 w 4361414"/>
              <a:gd name="connsiteY6" fmla="*/ 406400 h 5055090"/>
              <a:gd name="connsiteX0" fmla="*/ 4191001 w 4361414"/>
              <a:gd name="connsiteY0" fmla="*/ 406400 h 5055090"/>
              <a:gd name="connsiteX1" fmla="*/ 3733803 w 4361414"/>
              <a:gd name="connsiteY1" fmla="*/ 558800 h 5055090"/>
              <a:gd name="connsiteX2" fmla="*/ 3505201 w 4361414"/>
              <a:gd name="connsiteY2" fmla="*/ 558800 h 5055090"/>
              <a:gd name="connsiteX3" fmla="*/ 3048001 w 4361414"/>
              <a:gd name="connsiteY3" fmla="*/ 406400 h 5055090"/>
              <a:gd name="connsiteX4" fmla="*/ 3505201 w 4361414"/>
              <a:gd name="connsiteY4" fmla="*/ 254000 h 5055090"/>
              <a:gd name="connsiteX5" fmla="*/ 3733801 w 4361414"/>
              <a:gd name="connsiteY5" fmla="*/ 254000 h 5055090"/>
              <a:gd name="connsiteX6" fmla="*/ 4343404 w 4361414"/>
              <a:gd name="connsiteY6" fmla="*/ 406400 h 5055090"/>
              <a:gd name="connsiteX7" fmla="*/ 4191002 w 4361414"/>
              <a:gd name="connsiteY7" fmla="*/ 2692400 h 5055090"/>
              <a:gd name="connsiteX8" fmla="*/ 3581401 w 4361414"/>
              <a:gd name="connsiteY8" fmla="*/ 3225800 h 5055090"/>
              <a:gd name="connsiteX9" fmla="*/ 1447801 w 4361414"/>
              <a:gd name="connsiteY9" fmla="*/ 3225800 h 5055090"/>
              <a:gd name="connsiteX10" fmla="*/ 1143002 w 4361414"/>
              <a:gd name="connsiteY10" fmla="*/ 3454400 h 5055090"/>
              <a:gd name="connsiteX11" fmla="*/ 1143001 w 4361414"/>
              <a:gd name="connsiteY11" fmla="*/ 4911726 h 5055090"/>
              <a:gd name="connsiteX12" fmla="*/ 653144 w 4361414"/>
              <a:gd name="connsiteY12" fmla="*/ 5053136 h 5055090"/>
              <a:gd name="connsiteX13" fmla="*/ 489858 w 4361414"/>
              <a:gd name="connsiteY13" fmla="*/ 5053136 h 5055090"/>
              <a:gd name="connsiteX14" fmla="*/ 1 w 4361414"/>
              <a:gd name="connsiteY14" fmla="*/ 4911726 h 5055090"/>
              <a:gd name="connsiteX15" fmla="*/ 1 w 4361414"/>
              <a:gd name="connsiteY15" fmla="*/ 2387601 h 5055090"/>
              <a:gd name="connsiteX16" fmla="*/ 609601 w 4361414"/>
              <a:gd name="connsiteY16" fmla="*/ 2082800 h 5055090"/>
              <a:gd name="connsiteX17" fmla="*/ 2743201 w 4361414"/>
              <a:gd name="connsiteY17" fmla="*/ 2082800 h 5055090"/>
              <a:gd name="connsiteX18" fmla="*/ 3048001 w 4361414"/>
              <a:gd name="connsiteY18" fmla="*/ 1778000 h 5055090"/>
              <a:gd name="connsiteX19" fmla="*/ 3048001 w 4361414"/>
              <a:gd name="connsiteY19" fmla="*/ 406400 h 5055090"/>
              <a:gd name="connsiteX0" fmla="*/ 3048001 w 4361414"/>
              <a:gd name="connsiteY0" fmla="*/ 161925 h 4810615"/>
              <a:gd name="connsiteX1" fmla="*/ 3657603 w 4361414"/>
              <a:gd name="connsiteY1" fmla="*/ 9525 h 4810615"/>
              <a:gd name="connsiteX2" fmla="*/ 4191001 w 4361414"/>
              <a:gd name="connsiteY2" fmla="*/ 161925 h 4810615"/>
              <a:gd name="connsiteX3" fmla="*/ 4191001 w 4361414"/>
              <a:gd name="connsiteY3" fmla="*/ 2447925 h 4810615"/>
              <a:gd name="connsiteX4" fmla="*/ 3581401 w 4361414"/>
              <a:gd name="connsiteY4" fmla="*/ 2981325 h 4810615"/>
              <a:gd name="connsiteX5" fmla="*/ 1447801 w 4361414"/>
              <a:gd name="connsiteY5" fmla="*/ 2981325 h 4810615"/>
              <a:gd name="connsiteX6" fmla="*/ 1143001 w 4361414"/>
              <a:gd name="connsiteY6" fmla="*/ 3209926 h 4810615"/>
              <a:gd name="connsiteX7" fmla="*/ 1143001 w 4361414"/>
              <a:gd name="connsiteY7" fmla="*/ 4667251 h 4810615"/>
              <a:gd name="connsiteX8" fmla="*/ 653144 w 4361414"/>
              <a:gd name="connsiteY8" fmla="*/ 4808661 h 4810615"/>
              <a:gd name="connsiteX9" fmla="*/ 489858 w 4361414"/>
              <a:gd name="connsiteY9" fmla="*/ 4808661 h 4810615"/>
              <a:gd name="connsiteX10" fmla="*/ 1 w 4361414"/>
              <a:gd name="connsiteY10" fmla="*/ 4667251 h 4810615"/>
              <a:gd name="connsiteX11" fmla="*/ 1 w 4361414"/>
              <a:gd name="connsiteY11" fmla="*/ 2143125 h 4810615"/>
              <a:gd name="connsiteX12" fmla="*/ 609601 w 4361414"/>
              <a:gd name="connsiteY12" fmla="*/ 1838325 h 4810615"/>
              <a:gd name="connsiteX13" fmla="*/ 2743201 w 4361414"/>
              <a:gd name="connsiteY13" fmla="*/ 1838325 h 4810615"/>
              <a:gd name="connsiteX14" fmla="*/ 3048001 w 4361414"/>
              <a:gd name="connsiteY14" fmla="*/ 1533525 h 4810615"/>
              <a:gd name="connsiteX15" fmla="*/ 3048001 w 4361414"/>
              <a:gd name="connsiteY15" fmla="*/ 161925 h 4810615"/>
              <a:gd name="connsiteX0" fmla="*/ 3048001 w 4361414"/>
              <a:gd name="connsiteY0" fmla="*/ 161925 h 4810615"/>
              <a:gd name="connsiteX1" fmla="*/ 3733801 w 4361414"/>
              <a:gd name="connsiteY1" fmla="*/ 9525 h 4810615"/>
              <a:gd name="connsiteX2" fmla="*/ 4191001 w 4361414"/>
              <a:gd name="connsiteY2" fmla="*/ 161925 h 4810615"/>
              <a:gd name="connsiteX3" fmla="*/ 3733803 w 4361414"/>
              <a:gd name="connsiteY3" fmla="*/ 314325 h 4810615"/>
              <a:gd name="connsiteX4" fmla="*/ 3505201 w 4361414"/>
              <a:gd name="connsiteY4" fmla="*/ 314325 h 4810615"/>
              <a:gd name="connsiteX5" fmla="*/ 3048001 w 4361414"/>
              <a:gd name="connsiteY5" fmla="*/ 161925 h 4810615"/>
              <a:gd name="connsiteX6" fmla="*/ 3048001 w 4361414"/>
              <a:gd name="connsiteY6" fmla="*/ 161925 h 4810615"/>
              <a:gd name="connsiteX0" fmla="*/ 4191001 w 4361414"/>
              <a:gd name="connsiteY0" fmla="*/ 161925 h 4810615"/>
              <a:gd name="connsiteX1" fmla="*/ 3733803 w 4361414"/>
              <a:gd name="connsiteY1" fmla="*/ 314325 h 4810615"/>
              <a:gd name="connsiteX2" fmla="*/ 3505201 w 4361414"/>
              <a:gd name="connsiteY2" fmla="*/ 314325 h 4810615"/>
              <a:gd name="connsiteX3" fmla="*/ 3048001 w 4361414"/>
              <a:gd name="connsiteY3" fmla="*/ 161925 h 4810615"/>
              <a:gd name="connsiteX4" fmla="*/ 3505201 w 4361414"/>
              <a:gd name="connsiteY4" fmla="*/ 9525 h 4810615"/>
              <a:gd name="connsiteX5" fmla="*/ 3733801 w 4361414"/>
              <a:gd name="connsiteY5" fmla="*/ 9525 h 4810615"/>
              <a:gd name="connsiteX6" fmla="*/ 4343404 w 4361414"/>
              <a:gd name="connsiteY6" fmla="*/ 161925 h 4810615"/>
              <a:gd name="connsiteX7" fmla="*/ 4191002 w 4361414"/>
              <a:gd name="connsiteY7" fmla="*/ 2447925 h 4810615"/>
              <a:gd name="connsiteX8" fmla="*/ 3581401 w 4361414"/>
              <a:gd name="connsiteY8" fmla="*/ 2981325 h 4810615"/>
              <a:gd name="connsiteX9" fmla="*/ 1447801 w 4361414"/>
              <a:gd name="connsiteY9" fmla="*/ 2981325 h 4810615"/>
              <a:gd name="connsiteX10" fmla="*/ 1143002 w 4361414"/>
              <a:gd name="connsiteY10" fmla="*/ 3209925 h 4810615"/>
              <a:gd name="connsiteX11" fmla="*/ 1143001 w 4361414"/>
              <a:gd name="connsiteY11" fmla="*/ 4667251 h 4810615"/>
              <a:gd name="connsiteX12" fmla="*/ 653144 w 4361414"/>
              <a:gd name="connsiteY12" fmla="*/ 4808661 h 4810615"/>
              <a:gd name="connsiteX13" fmla="*/ 489858 w 4361414"/>
              <a:gd name="connsiteY13" fmla="*/ 4808661 h 4810615"/>
              <a:gd name="connsiteX14" fmla="*/ 1 w 4361414"/>
              <a:gd name="connsiteY14" fmla="*/ 4667251 h 4810615"/>
              <a:gd name="connsiteX15" fmla="*/ 1 w 4361414"/>
              <a:gd name="connsiteY15" fmla="*/ 2143126 h 4810615"/>
              <a:gd name="connsiteX16" fmla="*/ 609601 w 4361414"/>
              <a:gd name="connsiteY16" fmla="*/ 1838325 h 4810615"/>
              <a:gd name="connsiteX17" fmla="*/ 2743201 w 4361414"/>
              <a:gd name="connsiteY17" fmla="*/ 1838325 h 4810615"/>
              <a:gd name="connsiteX18" fmla="*/ 3048001 w 4361414"/>
              <a:gd name="connsiteY18" fmla="*/ 1533525 h 4810615"/>
              <a:gd name="connsiteX19" fmla="*/ 3048001 w 4361414"/>
              <a:gd name="connsiteY19" fmla="*/ 161925 h 4810615"/>
              <a:gd name="connsiteX0" fmla="*/ 3048001 w 4361414"/>
              <a:gd name="connsiteY0" fmla="*/ 161925 h 4810615"/>
              <a:gd name="connsiteX1" fmla="*/ 3657603 w 4361414"/>
              <a:gd name="connsiteY1" fmla="*/ 9525 h 4810615"/>
              <a:gd name="connsiteX2" fmla="*/ 4191001 w 4361414"/>
              <a:gd name="connsiteY2" fmla="*/ 161925 h 4810615"/>
              <a:gd name="connsiteX3" fmla="*/ 4191001 w 4361414"/>
              <a:gd name="connsiteY3" fmla="*/ 2447925 h 4810615"/>
              <a:gd name="connsiteX4" fmla="*/ 3581401 w 4361414"/>
              <a:gd name="connsiteY4" fmla="*/ 2981325 h 4810615"/>
              <a:gd name="connsiteX5" fmla="*/ 1447801 w 4361414"/>
              <a:gd name="connsiteY5" fmla="*/ 2981325 h 4810615"/>
              <a:gd name="connsiteX6" fmla="*/ 1143001 w 4361414"/>
              <a:gd name="connsiteY6" fmla="*/ 3209926 h 4810615"/>
              <a:gd name="connsiteX7" fmla="*/ 1143001 w 4361414"/>
              <a:gd name="connsiteY7" fmla="*/ 4667251 h 4810615"/>
              <a:gd name="connsiteX8" fmla="*/ 653144 w 4361414"/>
              <a:gd name="connsiteY8" fmla="*/ 4808661 h 4810615"/>
              <a:gd name="connsiteX9" fmla="*/ 489858 w 4361414"/>
              <a:gd name="connsiteY9" fmla="*/ 4808661 h 4810615"/>
              <a:gd name="connsiteX10" fmla="*/ 1 w 4361414"/>
              <a:gd name="connsiteY10" fmla="*/ 4667251 h 4810615"/>
              <a:gd name="connsiteX11" fmla="*/ 1 w 4361414"/>
              <a:gd name="connsiteY11" fmla="*/ 2143125 h 4810615"/>
              <a:gd name="connsiteX12" fmla="*/ 609601 w 4361414"/>
              <a:gd name="connsiteY12" fmla="*/ 1838325 h 4810615"/>
              <a:gd name="connsiteX13" fmla="*/ 2743201 w 4361414"/>
              <a:gd name="connsiteY13" fmla="*/ 1838325 h 4810615"/>
              <a:gd name="connsiteX14" fmla="*/ 3048001 w 4361414"/>
              <a:gd name="connsiteY14" fmla="*/ 1533525 h 4810615"/>
              <a:gd name="connsiteX15" fmla="*/ 3048001 w 4361414"/>
              <a:gd name="connsiteY15" fmla="*/ 161925 h 4810615"/>
              <a:gd name="connsiteX0" fmla="*/ 3048001 w 4361414"/>
              <a:gd name="connsiteY0" fmla="*/ 161925 h 4810615"/>
              <a:gd name="connsiteX1" fmla="*/ 3733801 w 4361414"/>
              <a:gd name="connsiteY1" fmla="*/ 9525 h 4810615"/>
              <a:gd name="connsiteX2" fmla="*/ 4191001 w 4361414"/>
              <a:gd name="connsiteY2" fmla="*/ 161925 h 4810615"/>
              <a:gd name="connsiteX3" fmla="*/ 3733803 w 4361414"/>
              <a:gd name="connsiteY3" fmla="*/ 314325 h 4810615"/>
              <a:gd name="connsiteX4" fmla="*/ 3505201 w 4361414"/>
              <a:gd name="connsiteY4" fmla="*/ 314325 h 4810615"/>
              <a:gd name="connsiteX5" fmla="*/ 3048001 w 4361414"/>
              <a:gd name="connsiteY5" fmla="*/ 161925 h 4810615"/>
              <a:gd name="connsiteX6" fmla="*/ 3048001 w 4361414"/>
              <a:gd name="connsiteY6" fmla="*/ 161925 h 4810615"/>
              <a:gd name="connsiteX0" fmla="*/ 4191001 w 4361414"/>
              <a:gd name="connsiteY0" fmla="*/ 161925 h 4810615"/>
              <a:gd name="connsiteX1" fmla="*/ 3733803 w 4361414"/>
              <a:gd name="connsiteY1" fmla="*/ 314325 h 4810615"/>
              <a:gd name="connsiteX2" fmla="*/ 3505201 w 4361414"/>
              <a:gd name="connsiteY2" fmla="*/ 314325 h 4810615"/>
              <a:gd name="connsiteX3" fmla="*/ 3048001 w 4361414"/>
              <a:gd name="connsiteY3" fmla="*/ 161925 h 4810615"/>
              <a:gd name="connsiteX4" fmla="*/ 3505201 w 4361414"/>
              <a:gd name="connsiteY4" fmla="*/ 9525 h 4810615"/>
              <a:gd name="connsiteX5" fmla="*/ 3733801 w 4361414"/>
              <a:gd name="connsiteY5" fmla="*/ 9525 h 4810615"/>
              <a:gd name="connsiteX6" fmla="*/ 4343404 w 4361414"/>
              <a:gd name="connsiteY6" fmla="*/ 161925 h 4810615"/>
              <a:gd name="connsiteX7" fmla="*/ 4191002 w 4361414"/>
              <a:gd name="connsiteY7" fmla="*/ 2447925 h 4810615"/>
              <a:gd name="connsiteX8" fmla="*/ 3581401 w 4361414"/>
              <a:gd name="connsiteY8" fmla="*/ 2981325 h 4810615"/>
              <a:gd name="connsiteX9" fmla="*/ 1447801 w 4361414"/>
              <a:gd name="connsiteY9" fmla="*/ 2981325 h 4810615"/>
              <a:gd name="connsiteX10" fmla="*/ 1143002 w 4361414"/>
              <a:gd name="connsiteY10" fmla="*/ 3209925 h 4810615"/>
              <a:gd name="connsiteX11" fmla="*/ 1143001 w 4361414"/>
              <a:gd name="connsiteY11" fmla="*/ 4667251 h 4810615"/>
              <a:gd name="connsiteX12" fmla="*/ 653144 w 4361414"/>
              <a:gd name="connsiteY12" fmla="*/ 4808661 h 4810615"/>
              <a:gd name="connsiteX13" fmla="*/ 489858 w 4361414"/>
              <a:gd name="connsiteY13" fmla="*/ 4808661 h 4810615"/>
              <a:gd name="connsiteX14" fmla="*/ 1 w 4361414"/>
              <a:gd name="connsiteY14" fmla="*/ 4667251 h 4810615"/>
              <a:gd name="connsiteX15" fmla="*/ 1 w 4361414"/>
              <a:gd name="connsiteY15" fmla="*/ 2143126 h 4810615"/>
              <a:gd name="connsiteX16" fmla="*/ 609601 w 4361414"/>
              <a:gd name="connsiteY16" fmla="*/ 1838325 h 4810615"/>
              <a:gd name="connsiteX17" fmla="*/ 2743201 w 4361414"/>
              <a:gd name="connsiteY17" fmla="*/ 1838325 h 4810615"/>
              <a:gd name="connsiteX18" fmla="*/ 3048001 w 4361414"/>
              <a:gd name="connsiteY18" fmla="*/ 1533525 h 4810615"/>
              <a:gd name="connsiteX19" fmla="*/ 3048001 w 4361414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191002 w 4292601"/>
              <a:gd name="connsiteY7" fmla="*/ 2447925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291014 w 4292601"/>
              <a:gd name="connsiteY7" fmla="*/ 2438400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291014 w 4292601"/>
              <a:gd name="connsiteY7" fmla="*/ 2438400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1014"/>
              <a:gd name="connsiteY0" fmla="*/ 161925 h 4810615"/>
              <a:gd name="connsiteX1" fmla="*/ 3657603 w 4291014"/>
              <a:gd name="connsiteY1" fmla="*/ 9525 h 4810615"/>
              <a:gd name="connsiteX2" fmla="*/ 4191001 w 4291014"/>
              <a:gd name="connsiteY2" fmla="*/ 161925 h 4810615"/>
              <a:gd name="connsiteX3" fmla="*/ 4191001 w 4291014"/>
              <a:gd name="connsiteY3" fmla="*/ 2447925 h 4810615"/>
              <a:gd name="connsiteX4" fmla="*/ 3581401 w 4291014"/>
              <a:gd name="connsiteY4" fmla="*/ 2981325 h 4810615"/>
              <a:gd name="connsiteX5" fmla="*/ 1447801 w 4291014"/>
              <a:gd name="connsiteY5" fmla="*/ 2981325 h 4810615"/>
              <a:gd name="connsiteX6" fmla="*/ 1143001 w 4291014"/>
              <a:gd name="connsiteY6" fmla="*/ 3209926 h 4810615"/>
              <a:gd name="connsiteX7" fmla="*/ 1143001 w 4291014"/>
              <a:gd name="connsiteY7" fmla="*/ 4667251 h 4810615"/>
              <a:gd name="connsiteX8" fmla="*/ 653144 w 4291014"/>
              <a:gd name="connsiteY8" fmla="*/ 4808661 h 4810615"/>
              <a:gd name="connsiteX9" fmla="*/ 489858 w 4291014"/>
              <a:gd name="connsiteY9" fmla="*/ 4808661 h 4810615"/>
              <a:gd name="connsiteX10" fmla="*/ 1 w 4291014"/>
              <a:gd name="connsiteY10" fmla="*/ 4667251 h 4810615"/>
              <a:gd name="connsiteX11" fmla="*/ 1 w 4291014"/>
              <a:gd name="connsiteY11" fmla="*/ 2143125 h 4810615"/>
              <a:gd name="connsiteX12" fmla="*/ 609601 w 4291014"/>
              <a:gd name="connsiteY12" fmla="*/ 1838325 h 4810615"/>
              <a:gd name="connsiteX13" fmla="*/ 2743201 w 4291014"/>
              <a:gd name="connsiteY13" fmla="*/ 1838325 h 4810615"/>
              <a:gd name="connsiteX14" fmla="*/ 3048001 w 4291014"/>
              <a:gd name="connsiteY14" fmla="*/ 1533525 h 4810615"/>
              <a:gd name="connsiteX15" fmla="*/ 3048001 w 4291014"/>
              <a:gd name="connsiteY15" fmla="*/ 161925 h 4810615"/>
              <a:gd name="connsiteX0" fmla="*/ 3048001 w 4291014"/>
              <a:gd name="connsiteY0" fmla="*/ 161925 h 4810615"/>
              <a:gd name="connsiteX1" fmla="*/ 3733801 w 4291014"/>
              <a:gd name="connsiteY1" fmla="*/ 9525 h 4810615"/>
              <a:gd name="connsiteX2" fmla="*/ 4191001 w 4291014"/>
              <a:gd name="connsiteY2" fmla="*/ 161925 h 4810615"/>
              <a:gd name="connsiteX3" fmla="*/ 3733803 w 4291014"/>
              <a:gd name="connsiteY3" fmla="*/ 314325 h 4810615"/>
              <a:gd name="connsiteX4" fmla="*/ 3505201 w 4291014"/>
              <a:gd name="connsiteY4" fmla="*/ 314325 h 4810615"/>
              <a:gd name="connsiteX5" fmla="*/ 3048001 w 4291014"/>
              <a:gd name="connsiteY5" fmla="*/ 161925 h 4810615"/>
              <a:gd name="connsiteX6" fmla="*/ 3048001 w 4291014"/>
              <a:gd name="connsiteY6" fmla="*/ 161925 h 4810615"/>
              <a:gd name="connsiteX0" fmla="*/ 4191001 w 4291014"/>
              <a:gd name="connsiteY0" fmla="*/ 161925 h 4810615"/>
              <a:gd name="connsiteX1" fmla="*/ 3733803 w 4291014"/>
              <a:gd name="connsiteY1" fmla="*/ 314325 h 4810615"/>
              <a:gd name="connsiteX2" fmla="*/ 3505201 w 4291014"/>
              <a:gd name="connsiteY2" fmla="*/ 314325 h 4810615"/>
              <a:gd name="connsiteX3" fmla="*/ 3048001 w 4291014"/>
              <a:gd name="connsiteY3" fmla="*/ 161925 h 4810615"/>
              <a:gd name="connsiteX4" fmla="*/ 3505201 w 4291014"/>
              <a:gd name="connsiteY4" fmla="*/ 9525 h 4810615"/>
              <a:gd name="connsiteX5" fmla="*/ 3733801 w 4291014"/>
              <a:gd name="connsiteY5" fmla="*/ 9525 h 4810615"/>
              <a:gd name="connsiteX6" fmla="*/ 4191003 w 4291014"/>
              <a:gd name="connsiteY6" fmla="*/ 161925 h 4810615"/>
              <a:gd name="connsiteX7" fmla="*/ 4291014 w 4291014"/>
              <a:gd name="connsiteY7" fmla="*/ 2438400 h 4810615"/>
              <a:gd name="connsiteX8" fmla="*/ 3581401 w 4291014"/>
              <a:gd name="connsiteY8" fmla="*/ 2981325 h 4810615"/>
              <a:gd name="connsiteX9" fmla="*/ 1447801 w 4291014"/>
              <a:gd name="connsiteY9" fmla="*/ 2981325 h 4810615"/>
              <a:gd name="connsiteX10" fmla="*/ 1143002 w 4291014"/>
              <a:gd name="connsiteY10" fmla="*/ 3209925 h 4810615"/>
              <a:gd name="connsiteX11" fmla="*/ 1143001 w 4291014"/>
              <a:gd name="connsiteY11" fmla="*/ 4667251 h 4810615"/>
              <a:gd name="connsiteX12" fmla="*/ 653144 w 4291014"/>
              <a:gd name="connsiteY12" fmla="*/ 4808661 h 4810615"/>
              <a:gd name="connsiteX13" fmla="*/ 489858 w 4291014"/>
              <a:gd name="connsiteY13" fmla="*/ 4808661 h 4810615"/>
              <a:gd name="connsiteX14" fmla="*/ 1 w 4291014"/>
              <a:gd name="connsiteY14" fmla="*/ 4667251 h 4810615"/>
              <a:gd name="connsiteX15" fmla="*/ 1 w 4291014"/>
              <a:gd name="connsiteY15" fmla="*/ 2143126 h 4810615"/>
              <a:gd name="connsiteX16" fmla="*/ 609601 w 4291014"/>
              <a:gd name="connsiteY16" fmla="*/ 1838325 h 4810615"/>
              <a:gd name="connsiteX17" fmla="*/ 2743201 w 4291014"/>
              <a:gd name="connsiteY17" fmla="*/ 1838325 h 4810615"/>
              <a:gd name="connsiteX18" fmla="*/ 3048001 w 4291014"/>
              <a:gd name="connsiteY18" fmla="*/ 1533525 h 4810615"/>
              <a:gd name="connsiteX19" fmla="*/ 3048001 w 4291014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9145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85803 w 4216401"/>
              <a:gd name="connsiteY16" fmla="*/ 20669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206479 w 4374879"/>
              <a:gd name="connsiteY0" fmla="*/ 161925 h 4810615"/>
              <a:gd name="connsiteX1" fmla="*/ 3816081 w 4374879"/>
              <a:gd name="connsiteY1" fmla="*/ 9525 h 4810615"/>
              <a:gd name="connsiteX2" fmla="*/ 4349479 w 4374879"/>
              <a:gd name="connsiteY2" fmla="*/ 161925 h 4810615"/>
              <a:gd name="connsiteX3" fmla="*/ 4349479 w 4374879"/>
              <a:gd name="connsiteY3" fmla="*/ 2447925 h 4810615"/>
              <a:gd name="connsiteX4" fmla="*/ 3739879 w 4374879"/>
              <a:gd name="connsiteY4" fmla="*/ 2981325 h 4810615"/>
              <a:gd name="connsiteX5" fmla="*/ 1606279 w 4374879"/>
              <a:gd name="connsiteY5" fmla="*/ 2981325 h 4810615"/>
              <a:gd name="connsiteX6" fmla="*/ 1301479 w 4374879"/>
              <a:gd name="connsiteY6" fmla="*/ 3209926 h 4810615"/>
              <a:gd name="connsiteX7" fmla="*/ 1301479 w 4374879"/>
              <a:gd name="connsiteY7" fmla="*/ 4667251 h 4810615"/>
              <a:gd name="connsiteX8" fmla="*/ 811622 w 4374879"/>
              <a:gd name="connsiteY8" fmla="*/ 4808661 h 4810615"/>
              <a:gd name="connsiteX9" fmla="*/ 648336 w 4374879"/>
              <a:gd name="connsiteY9" fmla="*/ 4808661 h 4810615"/>
              <a:gd name="connsiteX10" fmla="*/ 158479 w 4374879"/>
              <a:gd name="connsiteY10" fmla="*/ 4667251 h 4810615"/>
              <a:gd name="connsiteX11" fmla="*/ 158481 w 4374879"/>
              <a:gd name="connsiteY11" fmla="*/ 2447924 h 4810615"/>
              <a:gd name="connsiteX12" fmla="*/ 768079 w 4374879"/>
              <a:gd name="connsiteY12" fmla="*/ 1838325 h 4810615"/>
              <a:gd name="connsiteX13" fmla="*/ 2901679 w 4374879"/>
              <a:gd name="connsiteY13" fmla="*/ 1838325 h 4810615"/>
              <a:gd name="connsiteX14" fmla="*/ 3206479 w 4374879"/>
              <a:gd name="connsiteY14" fmla="*/ 1533525 h 4810615"/>
              <a:gd name="connsiteX15" fmla="*/ 3206479 w 4374879"/>
              <a:gd name="connsiteY15" fmla="*/ 161925 h 4810615"/>
              <a:gd name="connsiteX0" fmla="*/ 3206479 w 4374879"/>
              <a:gd name="connsiteY0" fmla="*/ 161925 h 4810615"/>
              <a:gd name="connsiteX1" fmla="*/ 3892279 w 4374879"/>
              <a:gd name="connsiteY1" fmla="*/ 9525 h 4810615"/>
              <a:gd name="connsiteX2" fmla="*/ 4349479 w 4374879"/>
              <a:gd name="connsiteY2" fmla="*/ 161925 h 4810615"/>
              <a:gd name="connsiteX3" fmla="*/ 3892281 w 4374879"/>
              <a:gd name="connsiteY3" fmla="*/ 314325 h 4810615"/>
              <a:gd name="connsiteX4" fmla="*/ 3663679 w 4374879"/>
              <a:gd name="connsiteY4" fmla="*/ 314325 h 4810615"/>
              <a:gd name="connsiteX5" fmla="*/ 3206479 w 4374879"/>
              <a:gd name="connsiteY5" fmla="*/ 161925 h 4810615"/>
              <a:gd name="connsiteX6" fmla="*/ 3206479 w 4374879"/>
              <a:gd name="connsiteY6" fmla="*/ 161925 h 4810615"/>
              <a:gd name="connsiteX0" fmla="*/ 4349479 w 4374879"/>
              <a:gd name="connsiteY0" fmla="*/ 161925 h 4810615"/>
              <a:gd name="connsiteX1" fmla="*/ 3892281 w 4374879"/>
              <a:gd name="connsiteY1" fmla="*/ 314325 h 4810615"/>
              <a:gd name="connsiteX2" fmla="*/ 3663679 w 4374879"/>
              <a:gd name="connsiteY2" fmla="*/ 314325 h 4810615"/>
              <a:gd name="connsiteX3" fmla="*/ 3206479 w 4374879"/>
              <a:gd name="connsiteY3" fmla="*/ 161925 h 4810615"/>
              <a:gd name="connsiteX4" fmla="*/ 3663679 w 4374879"/>
              <a:gd name="connsiteY4" fmla="*/ 9525 h 4810615"/>
              <a:gd name="connsiteX5" fmla="*/ 3892279 w 4374879"/>
              <a:gd name="connsiteY5" fmla="*/ 9525 h 4810615"/>
              <a:gd name="connsiteX6" fmla="*/ 4349481 w 4374879"/>
              <a:gd name="connsiteY6" fmla="*/ 161925 h 4810615"/>
              <a:gd name="connsiteX7" fmla="*/ 4349482 w 4374879"/>
              <a:gd name="connsiteY7" fmla="*/ 2447925 h 4810615"/>
              <a:gd name="connsiteX8" fmla="*/ 3739879 w 4374879"/>
              <a:gd name="connsiteY8" fmla="*/ 2981325 h 4810615"/>
              <a:gd name="connsiteX9" fmla="*/ 1606279 w 4374879"/>
              <a:gd name="connsiteY9" fmla="*/ 2981325 h 4810615"/>
              <a:gd name="connsiteX10" fmla="*/ 1301480 w 4374879"/>
              <a:gd name="connsiteY10" fmla="*/ 3209925 h 4810615"/>
              <a:gd name="connsiteX11" fmla="*/ 1301479 w 4374879"/>
              <a:gd name="connsiteY11" fmla="*/ 4667251 h 4810615"/>
              <a:gd name="connsiteX12" fmla="*/ 811622 w 4374879"/>
              <a:gd name="connsiteY12" fmla="*/ 4808661 h 4810615"/>
              <a:gd name="connsiteX13" fmla="*/ 648336 w 4374879"/>
              <a:gd name="connsiteY13" fmla="*/ 4808661 h 4810615"/>
              <a:gd name="connsiteX14" fmla="*/ 158479 w 4374879"/>
              <a:gd name="connsiteY14" fmla="*/ 4667251 h 4810615"/>
              <a:gd name="connsiteX15" fmla="*/ 158481 w 4374879"/>
              <a:gd name="connsiteY15" fmla="*/ 2447924 h 4810615"/>
              <a:gd name="connsiteX16" fmla="*/ 768081 w 4374879"/>
              <a:gd name="connsiteY16" fmla="*/ 1838324 h 4810615"/>
              <a:gd name="connsiteX17" fmla="*/ 2901681 w 4374879"/>
              <a:gd name="connsiteY17" fmla="*/ 1838324 h 4810615"/>
              <a:gd name="connsiteX18" fmla="*/ 3206479 w 4374879"/>
              <a:gd name="connsiteY18" fmla="*/ 1533525 h 4810615"/>
              <a:gd name="connsiteX19" fmla="*/ 3206479 w 4374879"/>
              <a:gd name="connsiteY19" fmla="*/ 161925 h 4810615"/>
              <a:gd name="connsiteX0" fmla="*/ 3062665 w 4231065"/>
              <a:gd name="connsiteY0" fmla="*/ 161925 h 4810615"/>
              <a:gd name="connsiteX1" fmla="*/ 3672267 w 4231065"/>
              <a:gd name="connsiteY1" fmla="*/ 9525 h 4810615"/>
              <a:gd name="connsiteX2" fmla="*/ 4205665 w 4231065"/>
              <a:gd name="connsiteY2" fmla="*/ 161925 h 4810615"/>
              <a:gd name="connsiteX3" fmla="*/ 4205665 w 4231065"/>
              <a:gd name="connsiteY3" fmla="*/ 2447925 h 4810615"/>
              <a:gd name="connsiteX4" fmla="*/ 3596065 w 4231065"/>
              <a:gd name="connsiteY4" fmla="*/ 2981325 h 4810615"/>
              <a:gd name="connsiteX5" fmla="*/ 1462465 w 4231065"/>
              <a:gd name="connsiteY5" fmla="*/ 2981325 h 4810615"/>
              <a:gd name="connsiteX6" fmla="*/ 1157665 w 4231065"/>
              <a:gd name="connsiteY6" fmla="*/ 3209926 h 4810615"/>
              <a:gd name="connsiteX7" fmla="*/ 1157665 w 4231065"/>
              <a:gd name="connsiteY7" fmla="*/ 4667251 h 4810615"/>
              <a:gd name="connsiteX8" fmla="*/ 667808 w 4231065"/>
              <a:gd name="connsiteY8" fmla="*/ 4808661 h 4810615"/>
              <a:gd name="connsiteX9" fmla="*/ 504522 w 4231065"/>
              <a:gd name="connsiteY9" fmla="*/ 4808661 h 4810615"/>
              <a:gd name="connsiteX10" fmla="*/ 14665 w 4231065"/>
              <a:gd name="connsiteY10" fmla="*/ 4667251 h 4810615"/>
              <a:gd name="connsiteX11" fmla="*/ 14667 w 4231065"/>
              <a:gd name="connsiteY11" fmla="*/ 2447924 h 4810615"/>
              <a:gd name="connsiteX12" fmla="*/ 624265 w 4231065"/>
              <a:gd name="connsiteY12" fmla="*/ 1838325 h 4810615"/>
              <a:gd name="connsiteX13" fmla="*/ 2757865 w 4231065"/>
              <a:gd name="connsiteY13" fmla="*/ 1838325 h 4810615"/>
              <a:gd name="connsiteX14" fmla="*/ 3062665 w 4231065"/>
              <a:gd name="connsiteY14" fmla="*/ 1533525 h 4810615"/>
              <a:gd name="connsiteX15" fmla="*/ 3062665 w 4231065"/>
              <a:gd name="connsiteY15" fmla="*/ 161925 h 4810615"/>
              <a:gd name="connsiteX0" fmla="*/ 3062665 w 4231065"/>
              <a:gd name="connsiteY0" fmla="*/ 161925 h 4810615"/>
              <a:gd name="connsiteX1" fmla="*/ 3748465 w 4231065"/>
              <a:gd name="connsiteY1" fmla="*/ 9525 h 4810615"/>
              <a:gd name="connsiteX2" fmla="*/ 4205665 w 4231065"/>
              <a:gd name="connsiteY2" fmla="*/ 161925 h 4810615"/>
              <a:gd name="connsiteX3" fmla="*/ 3748467 w 4231065"/>
              <a:gd name="connsiteY3" fmla="*/ 314325 h 4810615"/>
              <a:gd name="connsiteX4" fmla="*/ 3519865 w 4231065"/>
              <a:gd name="connsiteY4" fmla="*/ 314325 h 4810615"/>
              <a:gd name="connsiteX5" fmla="*/ 3062665 w 4231065"/>
              <a:gd name="connsiteY5" fmla="*/ 161925 h 4810615"/>
              <a:gd name="connsiteX6" fmla="*/ 3062665 w 4231065"/>
              <a:gd name="connsiteY6" fmla="*/ 161925 h 4810615"/>
              <a:gd name="connsiteX0" fmla="*/ 4205665 w 4231065"/>
              <a:gd name="connsiteY0" fmla="*/ 161925 h 4810615"/>
              <a:gd name="connsiteX1" fmla="*/ 3748467 w 4231065"/>
              <a:gd name="connsiteY1" fmla="*/ 314325 h 4810615"/>
              <a:gd name="connsiteX2" fmla="*/ 3519865 w 4231065"/>
              <a:gd name="connsiteY2" fmla="*/ 314325 h 4810615"/>
              <a:gd name="connsiteX3" fmla="*/ 3062665 w 4231065"/>
              <a:gd name="connsiteY3" fmla="*/ 161925 h 4810615"/>
              <a:gd name="connsiteX4" fmla="*/ 3519865 w 4231065"/>
              <a:gd name="connsiteY4" fmla="*/ 9525 h 4810615"/>
              <a:gd name="connsiteX5" fmla="*/ 3748465 w 4231065"/>
              <a:gd name="connsiteY5" fmla="*/ 9525 h 4810615"/>
              <a:gd name="connsiteX6" fmla="*/ 4205667 w 4231065"/>
              <a:gd name="connsiteY6" fmla="*/ 161925 h 4810615"/>
              <a:gd name="connsiteX7" fmla="*/ 4205668 w 4231065"/>
              <a:gd name="connsiteY7" fmla="*/ 2447925 h 4810615"/>
              <a:gd name="connsiteX8" fmla="*/ 3596065 w 4231065"/>
              <a:gd name="connsiteY8" fmla="*/ 2981325 h 4810615"/>
              <a:gd name="connsiteX9" fmla="*/ 1462465 w 4231065"/>
              <a:gd name="connsiteY9" fmla="*/ 2981325 h 4810615"/>
              <a:gd name="connsiteX10" fmla="*/ 1157666 w 4231065"/>
              <a:gd name="connsiteY10" fmla="*/ 3209925 h 4810615"/>
              <a:gd name="connsiteX11" fmla="*/ 1157665 w 4231065"/>
              <a:gd name="connsiteY11" fmla="*/ 4667251 h 4810615"/>
              <a:gd name="connsiteX12" fmla="*/ 667808 w 4231065"/>
              <a:gd name="connsiteY12" fmla="*/ 4808661 h 4810615"/>
              <a:gd name="connsiteX13" fmla="*/ 504522 w 4231065"/>
              <a:gd name="connsiteY13" fmla="*/ 4808661 h 4810615"/>
              <a:gd name="connsiteX14" fmla="*/ 14665 w 4231065"/>
              <a:gd name="connsiteY14" fmla="*/ 4667251 h 4810615"/>
              <a:gd name="connsiteX15" fmla="*/ 14667 w 4231065"/>
              <a:gd name="connsiteY15" fmla="*/ 2447924 h 4810615"/>
              <a:gd name="connsiteX16" fmla="*/ 624267 w 4231065"/>
              <a:gd name="connsiteY16" fmla="*/ 1838324 h 4810615"/>
              <a:gd name="connsiteX17" fmla="*/ 2757867 w 4231065"/>
              <a:gd name="connsiteY17" fmla="*/ 1838324 h 4810615"/>
              <a:gd name="connsiteX18" fmla="*/ 3062665 w 4231065"/>
              <a:gd name="connsiteY18" fmla="*/ 1533525 h 4810615"/>
              <a:gd name="connsiteX19" fmla="*/ 3062665 w 4231065"/>
              <a:gd name="connsiteY19" fmla="*/ 161925 h 4810615"/>
              <a:gd name="connsiteX0" fmla="*/ 3062665 w 4231065"/>
              <a:gd name="connsiteY0" fmla="*/ 161925 h 4810615"/>
              <a:gd name="connsiteX1" fmla="*/ 3672267 w 4231065"/>
              <a:gd name="connsiteY1" fmla="*/ 9525 h 4810615"/>
              <a:gd name="connsiteX2" fmla="*/ 4205665 w 4231065"/>
              <a:gd name="connsiteY2" fmla="*/ 161925 h 4810615"/>
              <a:gd name="connsiteX3" fmla="*/ 4205665 w 4231065"/>
              <a:gd name="connsiteY3" fmla="*/ 2447925 h 4810615"/>
              <a:gd name="connsiteX4" fmla="*/ 3596065 w 4231065"/>
              <a:gd name="connsiteY4" fmla="*/ 2981325 h 4810615"/>
              <a:gd name="connsiteX5" fmla="*/ 1462465 w 4231065"/>
              <a:gd name="connsiteY5" fmla="*/ 2981325 h 4810615"/>
              <a:gd name="connsiteX6" fmla="*/ 1157665 w 4231065"/>
              <a:gd name="connsiteY6" fmla="*/ 3209926 h 4810615"/>
              <a:gd name="connsiteX7" fmla="*/ 1157665 w 4231065"/>
              <a:gd name="connsiteY7" fmla="*/ 4667251 h 4810615"/>
              <a:gd name="connsiteX8" fmla="*/ 667808 w 4231065"/>
              <a:gd name="connsiteY8" fmla="*/ 4808661 h 4810615"/>
              <a:gd name="connsiteX9" fmla="*/ 504522 w 4231065"/>
              <a:gd name="connsiteY9" fmla="*/ 4808661 h 4810615"/>
              <a:gd name="connsiteX10" fmla="*/ 14665 w 4231065"/>
              <a:gd name="connsiteY10" fmla="*/ 4667251 h 4810615"/>
              <a:gd name="connsiteX11" fmla="*/ 14667 w 4231065"/>
              <a:gd name="connsiteY11" fmla="*/ 2447924 h 4810615"/>
              <a:gd name="connsiteX12" fmla="*/ 624265 w 4231065"/>
              <a:gd name="connsiteY12" fmla="*/ 1838325 h 4810615"/>
              <a:gd name="connsiteX13" fmla="*/ 2757865 w 4231065"/>
              <a:gd name="connsiteY13" fmla="*/ 1838325 h 4810615"/>
              <a:gd name="connsiteX14" fmla="*/ 3062665 w 4231065"/>
              <a:gd name="connsiteY14" fmla="*/ 1533525 h 4810615"/>
              <a:gd name="connsiteX15" fmla="*/ 3062665 w 4231065"/>
              <a:gd name="connsiteY15" fmla="*/ 161925 h 4810615"/>
              <a:gd name="connsiteX0" fmla="*/ 3062665 w 4231065"/>
              <a:gd name="connsiteY0" fmla="*/ 161925 h 4810615"/>
              <a:gd name="connsiteX1" fmla="*/ 3748465 w 4231065"/>
              <a:gd name="connsiteY1" fmla="*/ 9525 h 4810615"/>
              <a:gd name="connsiteX2" fmla="*/ 4205665 w 4231065"/>
              <a:gd name="connsiteY2" fmla="*/ 161925 h 4810615"/>
              <a:gd name="connsiteX3" fmla="*/ 3748467 w 4231065"/>
              <a:gd name="connsiteY3" fmla="*/ 314325 h 4810615"/>
              <a:gd name="connsiteX4" fmla="*/ 3519865 w 4231065"/>
              <a:gd name="connsiteY4" fmla="*/ 314325 h 4810615"/>
              <a:gd name="connsiteX5" fmla="*/ 3062665 w 4231065"/>
              <a:gd name="connsiteY5" fmla="*/ 161925 h 4810615"/>
              <a:gd name="connsiteX6" fmla="*/ 3062665 w 4231065"/>
              <a:gd name="connsiteY6" fmla="*/ 161925 h 4810615"/>
              <a:gd name="connsiteX0" fmla="*/ 4205665 w 4231065"/>
              <a:gd name="connsiteY0" fmla="*/ 161925 h 4810615"/>
              <a:gd name="connsiteX1" fmla="*/ 3748467 w 4231065"/>
              <a:gd name="connsiteY1" fmla="*/ 314325 h 4810615"/>
              <a:gd name="connsiteX2" fmla="*/ 3519865 w 4231065"/>
              <a:gd name="connsiteY2" fmla="*/ 314325 h 4810615"/>
              <a:gd name="connsiteX3" fmla="*/ 3062665 w 4231065"/>
              <a:gd name="connsiteY3" fmla="*/ 161925 h 4810615"/>
              <a:gd name="connsiteX4" fmla="*/ 3519865 w 4231065"/>
              <a:gd name="connsiteY4" fmla="*/ 9525 h 4810615"/>
              <a:gd name="connsiteX5" fmla="*/ 3748465 w 4231065"/>
              <a:gd name="connsiteY5" fmla="*/ 9525 h 4810615"/>
              <a:gd name="connsiteX6" fmla="*/ 4205667 w 4231065"/>
              <a:gd name="connsiteY6" fmla="*/ 161925 h 4810615"/>
              <a:gd name="connsiteX7" fmla="*/ 4205668 w 4231065"/>
              <a:gd name="connsiteY7" fmla="*/ 2447925 h 4810615"/>
              <a:gd name="connsiteX8" fmla="*/ 3596065 w 4231065"/>
              <a:gd name="connsiteY8" fmla="*/ 2981325 h 4810615"/>
              <a:gd name="connsiteX9" fmla="*/ 1462465 w 4231065"/>
              <a:gd name="connsiteY9" fmla="*/ 2981325 h 4810615"/>
              <a:gd name="connsiteX10" fmla="*/ 1157666 w 4231065"/>
              <a:gd name="connsiteY10" fmla="*/ 3209925 h 4810615"/>
              <a:gd name="connsiteX11" fmla="*/ 1157665 w 4231065"/>
              <a:gd name="connsiteY11" fmla="*/ 4667251 h 4810615"/>
              <a:gd name="connsiteX12" fmla="*/ 667808 w 4231065"/>
              <a:gd name="connsiteY12" fmla="*/ 4808661 h 4810615"/>
              <a:gd name="connsiteX13" fmla="*/ 504522 w 4231065"/>
              <a:gd name="connsiteY13" fmla="*/ 4808661 h 4810615"/>
              <a:gd name="connsiteX14" fmla="*/ 14665 w 4231065"/>
              <a:gd name="connsiteY14" fmla="*/ 4667251 h 4810615"/>
              <a:gd name="connsiteX15" fmla="*/ 167067 w 4231065"/>
              <a:gd name="connsiteY15" fmla="*/ 2524124 h 4810615"/>
              <a:gd name="connsiteX16" fmla="*/ 624267 w 4231065"/>
              <a:gd name="connsiteY16" fmla="*/ 1838324 h 4810615"/>
              <a:gd name="connsiteX17" fmla="*/ 2757867 w 4231065"/>
              <a:gd name="connsiteY17" fmla="*/ 1838324 h 4810615"/>
              <a:gd name="connsiteX18" fmla="*/ 3062665 w 4231065"/>
              <a:gd name="connsiteY18" fmla="*/ 1533525 h 4810615"/>
              <a:gd name="connsiteX19" fmla="*/ 3062665 w 4231065"/>
              <a:gd name="connsiteY19" fmla="*/ 161925 h 4810615"/>
              <a:gd name="connsiteX0" fmla="*/ 3084130 w 4252530"/>
              <a:gd name="connsiteY0" fmla="*/ 161925 h 4810615"/>
              <a:gd name="connsiteX1" fmla="*/ 3693732 w 4252530"/>
              <a:gd name="connsiteY1" fmla="*/ 9525 h 4810615"/>
              <a:gd name="connsiteX2" fmla="*/ 4227130 w 4252530"/>
              <a:gd name="connsiteY2" fmla="*/ 161925 h 4810615"/>
              <a:gd name="connsiteX3" fmla="*/ 4227130 w 4252530"/>
              <a:gd name="connsiteY3" fmla="*/ 2447925 h 4810615"/>
              <a:gd name="connsiteX4" fmla="*/ 3617530 w 4252530"/>
              <a:gd name="connsiteY4" fmla="*/ 2981325 h 4810615"/>
              <a:gd name="connsiteX5" fmla="*/ 1483930 w 4252530"/>
              <a:gd name="connsiteY5" fmla="*/ 2981325 h 4810615"/>
              <a:gd name="connsiteX6" fmla="*/ 1179130 w 4252530"/>
              <a:gd name="connsiteY6" fmla="*/ 3209926 h 4810615"/>
              <a:gd name="connsiteX7" fmla="*/ 1179130 w 4252530"/>
              <a:gd name="connsiteY7" fmla="*/ 4667251 h 4810615"/>
              <a:gd name="connsiteX8" fmla="*/ 689273 w 4252530"/>
              <a:gd name="connsiteY8" fmla="*/ 4808661 h 4810615"/>
              <a:gd name="connsiteX9" fmla="*/ 525987 w 4252530"/>
              <a:gd name="connsiteY9" fmla="*/ 4808661 h 4810615"/>
              <a:gd name="connsiteX10" fmla="*/ 36130 w 4252530"/>
              <a:gd name="connsiteY10" fmla="*/ 4667251 h 4810615"/>
              <a:gd name="connsiteX11" fmla="*/ 36132 w 4252530"/>
              <a:gd name="connsiteY11" fmla="*/ 2447924 h 4810615"/>
              <a:gd name="connsiteX12" fmla="*/ 645730 w 4252530"/>
              <a:gd name="connsiteY12" fmla="*/ 1838325 h 4810615"/>
              <a:gd name="connsiteX13" fmla="*/ 2779330 w 4252530"/>
              <a:gd name="connsiteY13" fmla="*/ 1838325 h 4810615"/>
              <a:gd name="connsiteX14" fmla="*/ 3084130 w 4252530"/>
              <a:gd name="connsiteY14" fmla="*/ 1533525 h 4810615"/>
              <a:gd name="connsiteX15" fmla="*/ 3084130 w 4252530"/>
              <a:gd name="connsiteY15" fmla="*/ 161925 h 4810615"/>
              <a:gd name="connsiteX0" fmla="*/ 3084130 w 4252530"/>
              <a:gd name="connsiteY0" fmla="*/ 161925 h 4810615"/>
              <a:gd name="connsiteX1" fmla="*/ 3769930 w 4252530"/>
              <a:gd name="connsiteY1" fmla="*/ 9525 h 4810615"/>
              <a:gd name="connsiteX2" fmla="*/ 4227130 w 4252530"/>
              <a:gd name="connsiteY2" fmla="*/ 161925 h 4810615"/>
              <a:gd name="connsiteX3" fmla="*/ 3769932 w 4252530"/>
              <a:gd name="connsiteY3" fmla="*/ 314325 h 4810615"/>
              <a:gd name="connsiteX4" fmla="*/ 3541330 w 4252530"/>
              <a:gd name="connsiteY4" fmla="*/ 314325 h 4810615"/>
              <a:gd name="connsiteX5" fmla="*/ 3084130 w 4252530"/>
              <a:gd name="connsiteY5" fmla="*/ 161925 h 4810615"/>
              <a:gd name="connsiteX6" fmla="*/ 3084130 w 4252530"/>
              <a:gd name="connsiteY6" fmla="*/ 161925 h 4810615"/>
              <a:gd name="connsiteX0" fmla="*/ 4227130 w 4252530"/>
              <a:gd name="connsiteY0" fmla="*/ 161925 h 4810615"/>
              <a:gd name="connsiteX1" fmla="*/ 3769932 w 4252530"/>
              <a:gd name="connsiteY1" fmla="*/ 314325 h 4810615"/>
              <a:gd name="connsiteX2" fmla="*/ 3541330 w 4252530"/>
              <a:gd name="connsiteY2" fmla="*/ 314325 h 4810615"/>
              <a:gd name="connsiteX3" fmla="*/ 3084130 w 4252530"/>
              <a:gd name="connsiteY3" fmla="*/ 161925 h 4810615"/>
              <a:gd name="connsiteX4" fmla="*/ 3541330 w 4252530"/>
              <a:gd name="connsiteY4" fmla="*/ 9525 h 4810615"/>
              <a:gd name="connsiteX5" fmla="*/ 3769930 w 4252530"/>
              <a:gd name="connsiteY5" fmla="*/ 9525 h 4810615"/>
              <a:gd name="connsiteX6" fmla="*/ 4227132 w 4252530"/>
              <a:gd name="connsiteY6" fmla="*/ 161925 h 4810615"/>
              <a:gd name="connsiteX7" fmla="*/ 4227133 w 4252530"/>
              <a:gd name="connsiteY7" fmla="*/ 2447925 h 4810615"/>
              <a:gd name="connsiteX8" fmla="*/ 3617530 w 4252530"/>
              <a:gd name="connsiteY8" fmla="*/ 2981325 h 4810615"/>
              <a:gd name="connsiteX9" fmla="*/ 1483930 w 4252530"/>
              <a:gd name="connsiteY9" fmla="*/ 2981325 h 4810615"/>
              <a:gd name="connsiteX10" fmla="*/ 1179131 w 4252530"/>
              <a:gd name="connsiteY10" fmla="*/ 3209925 h 4810615"/>
              <a:gd name="connsiteX11" fmla="*/ 1179130 w 4252530"/>
              <a:gd name="connsiteY11" fmla="*/ 4667251 h 4810615"/>
              <a:gd name="connsiteX12" fmla="*/ 689273 w 4252530"/>
              <a:gd name="connsiteY12" fmla="*/ 4808661 h 4810615"/>
              <a:gd name="connsiteX13" fmla="*/ 525987 w 4252530"/>
              <a:gd name="connsiteY13" fmla="*/ 4808661 h 4810615"/>
              <a:gd name="connsiteX14" fmla="*/ 36130 w 4252530"/>
              <a:gd name="connsiteY14" fmla="*/ 4667251 h 4810615"/>
              <a:gd name="connsiteX15" fmla="*/ 188532 w 4252530"/>
              <a:gd name="connsiteY15" fmla="*/ 2524124 h 4810615"/>
              <a:gd name="connsiteX16" fmla="*/ 645732 w 4252530"/>
              <a:gd name="connsiteY16" fmla="*/ 1838324 h 4810615"/>
              <a:gd name="connsiteX17" fmla="*/ 2779332 w 4252530"/>
              <a:gd name="connsiteY17" fmla="*/ 1838324 h 4810615"/>
              <a:gd name="connsiteX18" fmla="*/ 3084130 w 4252530"/>
              <a:gd name="connsiteY18" fmla="*/ 1533525 h 4810615"/>
              <a:gd name="connsiteX19" fmla="*/ 3084130 w 4252530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52403 w 4216401"/>
              <a:gd name="connsiteY15" fmla="*/ 25241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04803 w 4216401"/>
              <a:gd name="connsiteY15" fmla="*/ 25241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764564 w 4932964"/>
              <a:gd name="connsiteY0" fmla="*/ 161925 h 4810615"/>
              <a:gd name="connsiteX1" fmla="*/ 4374166 w 4932964"/>
              <a:gd name="connsiteY1" fmla="*/ 9525 h 4810615"/>
              <a:gd name="connsiteX2" fmla="*/ 4907564 w 4932964"/>
              <a:gd name="connsiteY2" fmla="*/ 161925 h 4810615"/>
              <a:gd name="connsiteX3" fmla="*/ 4907564 w 4932964"/>
              <a:gd name="connsiteY3" fmla="*/ 2447925 h 4810615"/>
              <a:gd name="connsiteX4" fmla="*/ 4297964 w 4932964"/>
              <a:gd name="connsiteY4" fmla="*/ 2981325 h 4810615"/>
              <a:gd name="connsiteX5" fmla="*/ 2164364 w 4932964"/>
              <a:gd name="connsiteY5" fmla="*/ 2981325 h 4810615"/>
              <a:gd name="connsiteX6" fmla="*/ 1859564 w 4932964"/>
              <a:gd name="connsiteY6" fmla="*/ 3209926 h 4810615"/>
              <a:gd name="connsiteX7" fmla="*/ 1859564 w 4932964"/>
              <a:gd name="connsiteY7" fmla="*/ 4667251 h 4810615"/>
              <a:gd name="connsiteX8" fmla="*/ 1369707 w 4932964"/>
              <a:gd name="connsiteY8" fmla="*/ 4808661 h 4810615"/>
              <a:gd name="connsiteX9" fmla="*/ 1206421 w 4932964"/>
              <a:gd name="connsiteY9" fmla="*/ 4808661 h 4810615"/>
              <a:gd name="connsiteX10" fmla="*/ 716564 w 4932964"/>
              <a:gd name="connsiteY10" fmla="*/ 4667251 h 4810615"/>
              <a:gd name="connsiteX11" fmla="*/ 716566 w 4932964"/>
              <a:gd name="connsiteY11" fmla="*/ 2447924 h 4810615"/>
              <a:gd name="connsiteX12" fmla="*/ 1326164 w 4932964"/>
              <a:gd name="connsiteY12" fmla="*/ 1838325 h 4810615"/>
              <a:gd name="connsiteX13" fmla="*/ 3459764 w 4932964"/>
              <a:gd name="connsiteY13" fmla="*/ 1838325 h 4810615"/>
              <a:gd name="connsiteX14" fmla="*/ 3764564 w 4932964"/>
              <a:gd name="connsiteY14" fmla="*/ 1533525 h 4810615"/>
              <a:gd name="connsiteX15" fmla="*/ 3764564 w 4932964"/>
              <a:gd name="connsiteY15" fmla="*/ 161925 h 4810615"/>
              <a:gd name="connsiteX0" fmla="*/ 3764564 w 4932964"/>
              <a:gd name="connsiteY0" fmla="*/ 161925 h 4810615"/>
              <a:gd name="connsiteX1" fmla="*/ 4450364 w 4932964"/>
              <a:gd name="connsiteY1" fmla="*/ 9525 h 4810615"/>
              <a:gd name="connsiteX2" fmla="*/ 4907564 w 4932964"/>
              <a:gd name="connsiteY2" fmla="*/ 161925 h 4810615"/>
              <a:gd name="connsiteX3" fmla="*/ 4450366 w 4932964"/>
              <a:gd name="connsiteY3" fmla="*/ 314325 h 4810615"/>
              <a:gd name="connsiteX4" fmla="*/ 4221764 w 4932964"/>
              <a:gd name="connsiteY4" fmla="*/ 314325 h 4810615"/>
              <a:gd name="connsiteX5" fmla="*/ 3764564 w 4932964"/>
              <a:gd name="connsiteY5" fmla="*/ 161925 h 4810615"/>
              <a:gd name="connsiteX6" fmla="*/ 3764564 w 4932964"/>
              <a:gd name="connsiteY6" fmla="*/ 161925 h 4810615"/>
              <a:gd name="connsiteX0" fmla="*/ 4907564 w 4932964"/>
              <a:gd name="connsiteY0" fmla="*/ 161925 h 4810615"/>
              <a:gd name="connsiteX1" fmla="*/ 4450366 w 4932964"/>
              <a:gd name="connsiteY1" fmla="*/ 314325 h 4810615"/>
              <a:gd name="connsiteX2" fmla="*/ 4221764 w 4932964"/>
              <a:gd name="connsiteY2" fmla="*/ 314325 h 4810615"/>
              <a:gd name="connsiteX3" fmla="*/ 3764564 w 4932964"/>
              <a:gd name="connsiteY3" fmla="*/ 161925 h 4810615"/>
              <a:gd name="connsiteX4" fmla="*/ 4221764 w 4932964"/>
              <a:gd name="connsiteY4" fmla="*/ 9525 h 4810615"/>
              <a:gd name="connsiteX5" fmla="*/ 4450364 w 4932964"/>
              <a:gd name="connsiteY5" fmla="*/ 9525 h 4810615"/>
              <a:gd name="connsiteX6" fmla="*/ 4907566 w 4932964"/>
              <a:gd name="connsiteY6" fmla="*/ 161925 h 4810615"/>
              <a:gd name="connsiteX7" fmla="*/ 4907567 w 4932964"/>
              <a:gd name="connsiteY7" fmla="*/ 2447925 h 4810615"/>
              <a:gd name="connsiteX8" fmla="*/ 4297964 w 4932964"/>
              <a:gd name="connsiteY8" fmla="*/ 2981325 h 4810615"/>
              <a:gd name="connsiteX9" fmla="*/ 2164364 w 4932964"/>
              <a:gd name="connsiteY9" fmla="*/ 2981325 h 4810615"/>
              <a:gd name="connsiteX10" fmla="*/ 1859565 w 4932964"/>
              <a:gd name="connsiteY10" fmla="*/ 3209925 h 4810615"/>
              <a:gd name="connsiteX11" fmla="*/ 1859564 w 4932964"/>
              <a:gd name="connsiteY11" fmla="*/ 4667251 h 4810615"/>
              <a:gd name="connsiteX12" fmla="*/ 1369707 w 4932964"/>
              <a:gd name="connsiteY12" fmla="*/ 4808661 h 4810615"/>
              <a:gd name="connsiteX13" fmla="*/ 1206421 w 4932964"/>
              <a:gd name="connsiteY13" fmla="*/ 4808661 h 4810615"/>
              <a:gd name="connsiteX14" fmla="*/ 716564 w 4932964"/>
              <a:gd name="connsiteY14" fmla="*/ 4667251 h 4810615"/>
              <a:gd name="connsiteX15" fmla="*/ 716566 w 4932964"/>
              <a:gd name="connsiteY15" fmla="*/ 2447924 h 4810615"/>
              <a:gd name="connsiteX16" fmla="*/ 1326166 w 4932964"/>
              <a:gd name="connsiteY16" fmla="*/ 1838324 h 4810615"/>
              <a:gd name="connsiteX17" fmla="*/ 3459766 w 4932964"/>
              <a:gd name="connsiteY17" fmla="*/ 1838324 h 4810615"/>
              <a:gd name="connsiteX18" fmla="*/ 3764564 w 4932964"/>
              <a:gd name="connsiteY18" fmla="*/ 1533525 h 4810615"/>
              <a:gd name="connsiteX19" fmla="*/ 3764564 w 4932964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828803 w 4216401"/>
              <a:gd name="connsiteY9" fmla="*/ 28289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828803 w 4216401"/>
              <a:gd name="connsiteY9" fmla="*/ 28289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6764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6764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226219 h 4874909"/>
              <a:gd name="connsiteX1" fmla="*/ 3657603 w 4216401"/>
              <a:gd name="connsiteY1" fmla="*/ 73819 h 4874909"/>
              <a:gd name="connsiteX2" fmla="*/ 4191001 w 4216401"/>
              <a:gd name="connsiteY2" fmla="*/ 226219 h 4874909"/>
              <a:gd name="connsiteX3" fmla="*/ 4191001 w 4216401"/>
              <a:gd name="connsiteY3" fmla="*/ 2512219 h 4874909"/>
              <a:gd name="connsiteX4" fmla="*/ 3581401 w 4216401"/>
              <a:gd name="connsiteY4" fmla="*/ 3045619 h 4874909"/>
              <a:gd name="connsiteX5" fmla="*/ 1752603 w 4216401"/>
              <a:gd name="connsiteY5" fmla="*/ 3045618 h 4874909"/>
              <a:gd name="connsiteX6" fmla="*/ 1143003 w 4216401"/>
              <a:gd name="connsiteY6" fmla="*/ 3655218 h 4874909"/>
              <a:gd name="connsiteX7" fmla="*/ 1143001 w 4216401"/>
              <a:gd name="connsiteY7" fmla="*/ 4731545 h 4874909"/>
              <a:gd name="connsiteX8" fmla="*/ 653144 w 4216401"/>
              <a:gd name="connsiteY8" fmla="*/ 4872955 h 4874909"/>
              <a:gd name="connsiteX9" fmla="*/ 489858 w 4216401"/>
              <a:gd name="connsiteY9" fmla="*/ 4872955 h 4874909"/>
              <a:gd name="connsiteX10" fmla="*/ 1 w 4216401"/>
              <a:gd name="connsiteY10" fmla="*/ 4731545 h 4874909"/>
              <a:gd name="connsiteX11" fmla="*/ 3 w 4216401"/>
              <a:gd name="connsiteY11" fmla="*/ 2512218 h 4874909"/>
              <a:gd name="connsiteX12" fmla="*/ 609601 w 4216401"/>
              <a:gd name="connsiteY12" fmla="*/ 1902619 h 4874909"/>
              <a:gd name="connsiteX13" fmla="*/ 2743201 w 4216401"/>
              <a:gd name="connsiteY13" fmla="*/ 1902619 h 4874909"/>
              <a:gd name="connsiteX14" fmla="*/ 3048001 w 4216401"/>
              <a:gd name="connsiteY14" fmla="*/ 1597819 h 4874909"/>
              <a:gd name="connsiteX15" fmla="*/ 3048001 w 4216401"/>
              <a:gd name="connsiteY15" fmla="*/ 226219 h 4874909"/>
              <a:gd name="connsiteX0" fmla="*/ 3048001 w 4216401"/>
              <a:gd name="connsiteY0" fmla="*/ 226219 h 4874909"/>
              <a:gd name="connsiteX1" fmla="*/ 3733801 w 4216401"/>
              <a:gd name="connsiteY1" fmla="*/ 73819 h 4874909"/>
              <a:gd name="connsiteX2" fmla="*/ 4191001 w 4216401"/>
              <a:gd name="connsiteY2" fmla="*/ 226219 h 4874909"/>
              <a:gd name="connsiteX3" fmla="*/ 3733803 w 4216401"/>
              <a:gd name="connsiteY3" fmla="*/ 378619 h 4874909"/>
              <a:gd name="connsiteX4" fmla="*/ 3505201 w 4216401"/>
              <a:gd name="connsiteY4" fmla="*/ 378619 h 4874909"/>
              <a:gd name="connsiteX5" fmla="*/ 3048001 w 4216401"/>
              <a:gd name="connsiteY5" fmla="*/ 226219 h 4874909"/>
              <a:gd name="connsiteX6" fmla="*/ 3048001 w 4216401"/>
              <a:gd name="connsiteY6" fmla="*/ 226219 h 4874909"/>
              <a:gd name="connsiteX0" fmla="*/ 4191001 w 4216401"/>
              <a:gd name="connsiteY0" fmla="*/ 226219 h 4874909"/>
              <a:gd name="connsiteX1" fmla="*/ 3733803 w 4216401"/>
              <a:gd name="connsiteY1" fmla="*/ 378619 h 4874909"/>
              <a:gd name="connsiteX2" fmla="*/ 3505201 w 4216401"/>
              <a:gd name="connsiteY2" fmla="*/ 378619 h 4874909"/>
              <a:gd name="connsiteX3" fmla="*/ 3048001 w 4216401"/>
              <a:gd name="connsiteY3" fmla="*/ 226219 h 4874909"/>
              <a:gd name="connsiteX4" fmla="*/ 3505201 w 4216401"/>
              <a:gd name="connsiteY4" fmla="*/ 73819 h 4874909"/>
              <a:gd name="connsiteX5" fmla="*/ 3733801 w 4216401"/>
              <a:gd name="connsiteY5" fmla="*/ 73819 h 4874909"/>
              <a:gd name="connsiteX6" fmla="*/ 4191003 w 4216401"/>
              <a:gd name="connsiteY6" fmla="*/ 226219 h 4874909"/>
              <a:gd name="connsiteX7" fmla="*/ 4191004 w 4216401"/>
              <a:gd name="connsiteY7" fmla="*/ 2512219 h 4874909"/>
              <a:gd name="connsiteX8" fmla="*/ 3581401 w 4216401"/>
              <a:gd name="connsiteY8" fmla="*/ 3045619 h 4874909"/>
              <a:gd name="connsiteX9" fmla="*/ 1752603 w 4216401"/>
              <a:gd name="connsiteY9" fmla="*/ 3045618 h 4874909"/>
              <a:gd name="connsiteX10" fmla="*/ 1143003 w 4216401"/>
              <a:gd name="connsiteY10" fmla="*/ 3655218 h 4874909"/>
              <a:gd name="connsiteX11" fmla="*/ 1143001 w 4216401"/>
              <a:gd name="connsiteY11" fmla="*/ 4731545 h 4874909"/>
              <a:gd name="connsiteX12" fmla="*/ 653144 w 4216401"/>
              <a:gd name="connsiteY12" fmla="*/ 4872955 h 4874909"/>
              <a:gd name="connsiteX13" fmla="*/ 489858 w 4216401"/>
              <a:gd name="connsiteY13" fmla="*/ 4872955 h 4874909"/>
              <a:gd name="connsiteX14" fmla="*/ 1 w 4216401"/>
              <a:gd name="connsiteY14" fmla="*/ 4731545 h 4874909"/>
              <a:gd name="connsiteX15" fmla="*/ 3 w 4216401"/>
              <a:gd name="connsiteY15" fmla="*/ 2512218 h 4874909"/>
              <a:gd name="connsiteX16" fmla="*/ 609603 w 4216401"/>
              <a:gd name="connsiteY16" fmla="*/ 1902618 h 4874909"/>
              <a:gd name="connsiteX17" fmla="*/ 2743203 w 4216401"/>
              <a:gd name="connsiteY17" fmla="*/ 1902618 h 4874909"/>
              <a:gd name="connsiteX18" fmla="*/ 3048001 w 4216401"/>
              <a:gd name="connsiteY18" fmla="*/ 1597819 h 4874909"/>
              <a:gd name="connsiteX19" fmla="*/ 3048001 w 4216401"/>
              <a:gd name="connsiteY19" fmla="*/ 226219 h 4874909"/>
              <a:gd name="connsiteX0" fmla="*/ 3048001 w 4216401"/>
              <a:gd name="connsiteY0" fmla="*/ 154782 h 4803472"/>
              <a:gd name="connsiteX1" fmla="*/ 3657603 w 4216401"/>
              <a:gd name="connsiteY1" fmla="*/ 2382 h 4803472"/>
              <a:gd name="connsiteX2" fmla="*/ 4191001 w 4216401"/>
              <a:gd name="connsiteY2" fmla="*/ 154782 h 4803472"/>
              <a:gd name="connsiteX3" fmla="*/ 4191001 w 4216401"/>
              <a:gd name="connsiteY3" fmla="*/ 2440782 h 4803472"/>
              <a:gd name="connsiteX4" fmla="*/ 3581401 w 4216401"/>
              <a:gd name="connsiteY4" fmla="*/ 2974182 h 4803472"/>
              <a:gd name="connsiteX5" fmla="*/ 1752603 w 4216401"/>
              <a:gd name="connsiteY5" fmla="*/ 2974181 h 4803472"/>
              <a:gd name="connsiteX6" fmla="*/ 1143003 w 4216401"/>
              <a:gd name="connsiteY6" fmla="*/ 3583781 h 4803472"/>
              <a:gd name="connsiteX7" fmla="*/ 1143001 w 4216401"/>
              <a:gd name="connsiteY7" fmla="*/ 4660108 h 4803472"/>
              <a:gd name="connsiteX8" fmla="*/ 653144 w 4216401"/>
              <a:gd name="connsiteY8" fmla="*/ 4801518 h 4803472"/>
              <a:gd name="connsiteX9" fmla="*/ 489858 w 4216401"/>
              <a:gd name="connsiteY9" fmla="*/ 4801518 h 4803472"/>
              <a:gd name="connsiteX10" fmla="*/ 1 w 4216401"/>
              <a:gd name="connsiteY10" fmla="*/ 4660108 h 4803472"/>
              <a:gd name="connsiteX11" fmla="*/ 3 w 4216401"/>
              <a:gd name="connsiteY11" fmla="*/ 2440781 h 4803472"/>
              <a:gd name="connsiteX12" fmla="*/ 609601 w 4216401"/>
              <a:gd name="connsiteY12" fmla="*/ 1831182 h 4803472"/>
              <a:gd name="connsiteX13" fmla="*/ 2743201 w 4216401"/>
              <a:gd name="connsiteY13" fmla="*/ 1831182 h 4803472"/>
              <a:gd name="connsiteX14" fmla="*/ 3048001 w 4216401"/>
              <a:gd name="connsiteY14" fmla="*/ 1526382 h 4803472"/>
              <a:gd name="connsiteX15" fmla="*/ 3048001 w 4216401"/>
              <a:gd name="connsiteY15" fmla="*/ 154782 h 4803472"/>
              <a:gd name="connsiteX0" fmla="*/ 3048001 w 4216401"/>
              <a:gd name="connsiteY0" fmla="*/ 154782 h 4803472"/>
              <a:gd name="connsiteX1" fmla="*/ 3733801 w 4216401"/>
              <a:gd name="connsiteY1" fmla="*/ 2382 h 4803472"/>
              <a:gd name="connsiteX2" fmla="*/ 4191001 w 4216401"/>
              <a:gd name="connsiteY2" fmla="*/ 154782 h 4803472"/>
              <a:gd name="connsiteX3" fmla="*/ 3733803 w 4216401"/>
              <a:gd name="connsiteY3" fmla="*/ 307182 h 4803472"/>
              <a:gd name="connsiteX4" fmla="*/ 3505201 w 4216401"/>
              <a:gd name="connsiteY4" fmla="*/ 307182 h 4803472"/>
              <a:gd name="connsiteX5" fmla="*/ 3048001 w 4216401"/>
              <a:gd name="connsiteY5" fmla="*/ 154782 h 4803472"/>
              <a:gd name="connsiteX6" fmla="*/ 3048001 w 4216401"/>
              <a:gd name="connsiteY6" fmla="*/ 154782 h 4803472"/>
              <a:gd name="connsiteX0" fmla="*/ 4191001 w 4216401"/>
              <a:gd name="connsiteY0" fmla="*/ 154782 h 4803472"/>
              <a:gd name="connsiteX1" fmla="*/ 3733803 w 4216401"/>
              <a:gd name="connsiteY1" fmla="*/ 307182 h 4803472"/>
              <a:gd name="connsiteX2" fmla="*/ 3505201 w 4216401"/>
              <a:gd name="connsiteY2" fmla="*/ 307182 h 4803472"/>
              <a:gd name="connsiteX3" fmla="*/ 3048001 w 4216401"/>
              <a:gd name="connsiteY3" fmla="*/ 154782 h 4803472"/>
              <a:gd name="connsiteX4" fmla="*/ 3505201 w 4216401"/>
              <a:gd name="connsiteY4" fmla="*/ 2382 h 4803472"/>
              <a:gd name="connsiteX5" fmla="*/ 3733801 w 4216401"/>
              <a:gd name="connsiteY5" fmla="*/ 2382 h 4803472"/>
              <a:gd name="connsiteX6" fmla="*/ 4191003 w 4216401"/>
              <a:gd name="connsiteY6" fmla="*/ 154782 h 4803472"/>
              <a:gd name="connsiteX7" fmla="*/ 4191004 w 4216401"/>
              <a:gd name="connsiteY7" fmla="*/ 2440782 h 4803472"/>
              <a:gd name="connsiteX8" fmla="*/ 3581401 w 4216401"/>
              <a:gd name="connsiteY8" fmla="*/ 2974182 h 4803472"/>
              <a:gd name="connsiteX9" fmla="*/ 1752603 w 4216401"/>
              <a:gd name="connsiteY9" fmla="*/ 2974181 h 4803472"/>
              <a:gd name="connsiteX10" fmla="*/ 1143003 w 4216401"/>
              <a:gd name="connsiteY10" fmla="*/ 3583781 h 4803472"/>
              <a:gd name="connsiteX11" fmla="*/ 1143001 w 4216401"/>
              <a:gd name="connsiteY11" fmla="*/ 4660108 h 4803472"/>
              <a:gd name="connsiteX12" fmla="*/ 653144 w 4216401"/>
              <a:gd name="connsiteY12" fmla="*/ 4801518 h 4803472"/>
              <a:gd name="connsiteX13" fmla="*/ 489858 w 4216401"/>
              <a:gd name="connsiteY13" fmla="*/ 4801518 h 4803472"/>
              <a:gd name="connsiteX14" fmla="*/ 1 w 4216401"/>
              <a:gd name="connsiteY14" fmla="*/ 4660108 h 4803472"/>
              <a:gd name="connsiteX15" fmla="*/ 3 w 4216401"/>
              <a:gd name="connsiteY15" fmla="*/ 2440781 h 4803472"/>
              <a:gd name="connsiteX16" fmla="*/ 609603 w 4216401"/>
              <a:gd name="connsiteY16" fmla="*/ 1831181 h 4803472"/>
              <a:gd name="connsiteX17" fmla="*/ 2743203 w 4216401"/>
              <a:gd name="connsiteY17" fmla="*/ 1831181 h 4803472"/>
              <a:gd name="connsiteX18" fmla="*/ 3048001 w 4216401"/>
              <a:gd name="connsiteY18" fmla="*/ 1526382 h 4803472"/>
              <a:gd name="connsiteX19" fmla="*/ 3048001 w 4216401"/>
              <a:gd name="connsiteY19" fmla="*/ 154782 h 4803472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048001 w 4216401"/>
              <a:gd name="connsiteY0" fmla="*/ 1543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5" fmla="*/ 3048001 w 4216401"/>
              <a:gd name="connsiteY5" fmla="*/ 154354 h 4803044"/>
              <a:gd name="connsiteX6" fmla="*/ 3048001 w 4216401"/>
              <a:gd name="connsiteY6" fmla="*/ 1543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35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354 h 4803044"/>
              <a:gd name="connsiteX0" fmla="*/ 3048001 w 4216401"/>
              <a:gd name="connsiteY0" fmla="*/ 166689 h 4815379"/>
              <a:gd name="connsiteX1" fmla="*/ 3657601 w 4216401"/>
              <a:gd name="connsiteY1" fmla="*/ 90979 h 4815379"/>
              <a:gd name="connsiteX2" fmla="*/ 4191001 w 4216401"/>
              <a:gd name="connsiteY2" fmla="*/ 166689 h 4815379"/>
              <a:gd name="connsiteX3" fmla="*/ 4191001 w 4216401"/>
              <a:gd name="connsiteY3" fmla="*/ 2452689 h 4815379"/>
              <a:gd name="connsiteX4" fmla="*/ 3581401 w 4216401"/>
              <a:gd name="connsiteY4" fmla="*/ 2986089 h 4815379"/>
              <a:gd name="connsiteX5" fmla="*/ 1752603 w 4216401"/>
              <a:gd name="connsiteY5" fmla="*/ 2986088 h 4815379"/>
              <a:gd name="connsiteX6" fmla="*/ 1143003 w 4216401"/>
              <a:gd name="connsiteY6" fmla="*/ 3595688 h 4815379"/>
              <a:gd name="connsiteX7" fmla="*/ 1143001 w 4216401"/>
              <a:gd name="connsiteY7" fmla="*/ 4672015 h 4815379"/>
              <a:gd name="connsiteX8" fmla="*/ 653144 w 4216401"/>
              <a:gd name="connsiteY8" fmla="*/ 4813425 h 4815379"/>
              <a:gd name="connsiteX9" fmla="*/ 489858 w 4216401"/>
              <a:gd name="connsiteY9" fmla="*/ 4813425 h 4815379"/>
              <a:gd name="connsiteX10" fmla="*/ 1 w 4216401"/>
              <a:gd name="connsiteY10" fmla="*/ 4672015 h 4815379"/>
              <a:gd name="connsiteX11" fmla="*/ 3 w 4216401"/>
              <a:gd name="connsiteY11" fmla="*/ 2452688 h 4815379"/>
              <a:gd name="connsiteX12" fmla="*/ 609601 w 4216401"/>
              <a:gd name="connsiteY12" fmla="*/ 1843089 h 4815379"/>
              <a:gd name="connsiteX13" fmla="*/ 2743201 w 4216401"/>
              <a:gd name="connsiteY13" fmla="*/ 1843089 h 4815379"/>
              <a:gd name="connsiteX14" fmla="*/ 3048001 w 4216401"/>
              <a:gd name="connsiteY14" fmla="*/ 1538289 h 4815379"/>
              <a:gd name="connsiteX15" fmla="*/ 3048001 w 4216401"/>
              <a:gd name="connsiteY15" fmla="*/ 166689 h 4815379"/>
              <a:gd name="connsiteX0" fmla="*/ 3048001 w 4216401"/>
              <a:gd name="connsiteY0" fmla="*/ 166689 h 4815379"/>
              <a:gd name="connsiteX1" fmla="*/ 3733801 w 4216401"/>
              <a:gd name="connsiteY1" fmla="*/ 14289 h 4815379"/>
              <a:gd name="connsiteX2" fmla="*/ 4191001 w 4216401"/>
              <a:gd name="connsiteY2" fmla="*/ 166689 h 4815379"/>
              <a:gd name="connsiteX3" fmla="*/ 3733803 w 4216401"/>
              <a:gd name="connsiteY3" fmla="*/ 319089 h 4815379"/>
              <a:gd name="connsiteX4" fmla="*/ 3505201 w 4216401"/>
              <a:gd name="connsiteY4" fmla="*/ 319089 h 4815379"/>
              <a:gd name="connsiteX5" fmla="*/ 3048001 w 4216401"/>
              <a:gd name="connsiteY5" fmla="*/ 166689 h 4815379"/>
              <a:gd name="connsiteX6" fmla="*/ 3048001 w 4216401"/>
              <a:gd name="connsiteY6" fmla="*/ 166689 h 4815379"/>
              <a:gd name="connsiteX0" fmla="*/ 4191001 w 4216401"/>
              <a:gd name="connsiteY0" fmla="*/ 166689 h 4815379"/>
              <a:gd name="connsiteX1" fmla="*/ 3733803 w 4216401"/>
              <a:gd name="connsiteY1" fmla="*/ 319089 h 4815379"/>
              <a:gd name="connsiteX2" fmla="*/ 3505201 w 4216401"/>
              <a:gd name="connsiteY2" fmla="*/ 319089 h 4815379"/>
              <a:gd name="connsiteX3" fmla="*/ 3048001 w 4216401"/>
              <a:gd name="connsiteY3" fmla="*/ 166689 h 4815379"/>
              <a:gd name="connsiteX4" fmla="*/ 3505201 w 4216401"/>
              <a:gd name="connsiteY4" fmla="*/ 14289 h 4815379"/>
              <a:gd name="connsiteX5" fmla="*/ 3733801 w 4216401"/>
              <a:gd name="connsiteY5" fmla="*/ 14289 h 4815379"/>
              <a:gd name="connsiteX6" fmla="*/ 4191003 w 4216401"/>
              <a:gd name="connsiteY6" fmla="*/ 166689 h 4815379"/>
              <a:gd name="connsiteX7" fmla="*/ 4191004 w 4216401"/>
              <a:gd name="connsiteY7" fmla="*/ 2452689 h 4815379"/>
              <a:gd name="connsiteX8" fmla="*/ 3581401 w 4216401"/>
              <a:gd name="connsiteY8" fmla="*/ 2986089 h 4815379"/>
              <a:gd name="connsiteX9" fmla="*/ 1752603 w 4216401"/>
              <a:gd name="connsiteY9" fmla="*/ 2986088 h 4815379"/>
              <a:gd name="connsiteX10" fmla="*/ 1143003 w 4216401"/>
              <a:gd name="connsiteY10" fmla="*/ 3595688 h 4815379"/>
              <a:gd name="connsiteX11" fmla="*/ 1143001 w 4216401"/>
              <a:gd name="connsiteY11" fmla="*/ 4672015 h 4815379"/>
              <a:gd name="connsiteX12" fmla="*/ 653144 w 4216401"/>
              <a:gd name="connsiteY12" fmla="*/ 4813425 h 4815379"/>
              <a:gd name="connsiteX13" fmla="*/ 489858 w 4216401"/>
              <a:gd name="connsiteY13" fmla="*/ 4813425 h 4815379"/>
              <a:gd name="connsiteX14" fmla="*/ 1 w 4216401"/>
              <a:gd name="connsiteY14" fmla="*/ 4672015 h 4815379"/>
              <a:gd name="connsiteX15" fmla="*/ 3 w 4216401"/>
              <a:gd name="connsiteY15" fmla="*/ 2452688 h 4815379"/>
              <a:gd name="connsiteX16" fmla="*/ 609603 w 4216401"/>
              <a:gd name="connsiteY16" fmla="*/ 1843088 h 4815379"/>
              <a:gd name="connsiteX17" fmla="*/ 2743203 w 4216401"/>
              <a:gd name="connsiteY17" fmla="*/ 1843088 h 4815379"/>
              <a:gd name="connsiteX18" fmla="*/ 3048001 w 4216401"/>
              <a:gd name="connsiteY18" fmla="*/ 1538289 h 4815379"/>
              <a:gd name="connsiteX19" fmla="*/ 3048001 w 4216401"/>
              <a:gd name="connsiteY19" fmla="*/ 166689 h 4815379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048000 w 4216401"/>
              <a:gd name="connsiteY0" fmla="*/ 15484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5" fmla="*/ 3048000 w 4216401"/>
              <a:gd name="connsiteY5" fmla="*/ 15484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2971800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2971800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048001 w 4216401"/>
              <a:gd name="connsiteY1" fmla="*/ 154844 h 4803044"/>
              <a:gd name="connsiteX2" fmla="*/ 3733801 w 4216401"/>
              <a:gd name="connsiteY2" fmla="*/ 1954 h 4803044"/>
              <a:gd name="connsiteX3" fmla="*/ 4191001 w 4216401"/>
              <a:gd name="connsiteY3" fmla="*/ 154354 h 4803044"/>
              <a:gd name="connsiteX4" fmla="*/ 3733803 w 4216401"/>
              <a:gd name="connsiteY4" fmla="*/ 306754 h 4803044"/>
              <a:gd name="connsiteX5" fmla="*/ 3505201 w 4216401"/>
              <a:gd name="connsiteY5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2230 h 4810920"/>
              <a:gd name="connsiteX1" fmla="*/ 3581400 w 4216401"/>
              <a:gd name="connsiteY1" fmla="*/ 10320 h 4810920"/>
              <a:gd name="connsiteX2" fmla="*/ 4191001 w 4216401"/>
              <a:gd name="connsiteY2" fmla="*/ 162230 h 4810920"/>
              <a:gd name="connsiteX3" fmla="*/ 4191001 w 4216401"/>
              <a:gd name="connsiteY3" fmla="*/ 2448230 h 4810920"/>
              <a:gd name="connsiteX4" fmla="*/ 3581401 w 4216401"/>
              <a:gd name="connsiteY4" fmla="*/ 2981630 h 4810920"/>
              <a:gd name="connsiteX5" fmla="*/ 1752603 w 4216401"/>
              <a:gd name="connsiteY5" fmla="*/ 2981629 h 4810920"/>
              <a:gd name="connsiteX6" fmla="*/ 1143003 w 4216401"/>
              <a:gd name="connsiteY6" fmla="*/ 3591229 h 4810920"/>
              <a:gd name="connsiteX7" fmla="*/ 1143001 w 4216401"/>
              <a:gd name="connsiteY7" fmla="*/ 4667556 h 4810920"/>
              <a:gd name="connsiteX8" fmla="*/ 653144 w 4216401"/>
              <a:gd name="connsiteY8" fmla="*/ 4808966 h 4810920"/>
              <a:gd name="connsiteX9" fmla="*/ 489858 w 4216401"/>
              <a:gd name="connsiteY9" fmla="*/ 4808966 h 4810920"/>
              <a:gd name="connsiteX10" fmla="*/ 1 w 4216401"/>
              <a:gd name="connsiteY10" fmla="*/ 4667556 h 4810920"/>
              <a:gd name="connsiteX11" fmla="*/ 3 w 4216401"/>
              <a:gd name="connsiteY11" fmla="*/ 2448229 h 4810920"/>
              <a:gd name="connsiteX12" fmla="*/ 609601 w 4216401"/>
              <a:gd name="connsiteY12" fmla="*/ 1838630 h 4810920"/>
              <a:gd name="connsiteX13" fmla="*/ 2743201 w 4216401"/>
              <a:gd name="connsiteY13" fmla="*/ 1838630 h 4810920"/>
              <a:gd name="connsiteX14" fmla="*/ 3048001 w 4216401"/>
              <a:gd name="connsiteY14" fmla="*/ 1533830 h 4810920"/>
              <a:gd name="connsiteX15" fmla="*/ 3048001 w 4216401"/>
              <a:gd name="connsiteY15" fmla="*/ 162230 h 4810920"/>
              <a:gd name="connsiteX0" fmla="*/ 3505201 w 4216401"/>
              <a:gd name="connsiteY0" fmla="*/ 314630 h 4810920"/>
              <a:gd name="connsiteX1" fmla="*/ 3048001 w 4216401"/>
              <a:gd name="connsiteY1" fmla="*/ 162720 h 4810920"/>
              <a:gd name="connsiteX2" fmla="*/ 3733801 w 4216401"/>
              <a:gd name="connsiteY2" fmla="*/ 9830 h 4810920"/>
              <a:gd name="connsiteX3" fmla="*/ 4191001 w 4216401"/>
              <a:gd name="connsiteY3" fmla="*/ 162230 h 4810920"/>
              <a:gd name="connsiteX4" fmla="*/ 3733803 w 4216401"/>
              <a:gd name="connsiteY4" fmla="*/ 314630 h 4810920"/>
              <a:gd name="connsiteX5" fmla="*/ 3505201 w 4216401"/>
              <a:gd name="connsiteY5" fmla="*/ 314630 h 4810920"/>
              <a:gd name="connsiteX0" fmla="*/ 4191001 w 4216401"/>
              <a:gd name="connsiteY0" fmla="*/ 162230 h 4810920"/>
              <a:gd name="connsiteX1" fmla="*/ 3733803 w 4216401"/>
              <a:gd name="connsiteY1" fmla="*/ 314630 h 4810920"/>
              <a:gd name="connsiteX2" fmla="*/ 3505201 w 4216401"/>
              <a:gd name="connsiteY2" fmla="*/ 314630 h 4810920"/>
              <a:gd name="connsiteX3" fmla="*/ 3048001 w 4216401"/>
              <a:gd name="connsiteY3" fmla="*/ 162720 h 4810920"/>
              <a:gd name="connsiteX4" fmla="*/ 3505201 w 4216401"/>
              <a:gd name="connsiteY4" fmla="*/ 9830 h 4810920"/>
              <a:gd name="connsiteX5" fmla="*/ 3733801 w 4216401"/>
              <a:gd name="connsiteY5" fmla="*/ 9830 h 4810920"/>
              <a:gd name="connsiteX6" fmla="*/ 4191003 w 4216401"/>
              <a:gd name="connsiteY6" fmla="*/ 162230 h 4810920"/>
              <a:gd name="connsiteX7" fmla="*/ 4191004 w 4216401"/>
              <a:gd name="connsiteY7" fmla="*/ 2448230 h 4810920"/>
              <a:gd name="connsiteX8" fmla="*/ 3581401 w 4216401"/>
              <a:gd name="connsiteY8" fmla="*/ 2981630 h 4810920"/>
              <a:gd name="connsiteX9" fmla="*/ 1752603 w 4216401"/>
              <a:gd name="connsiteY9" fmla="*/ 2981629 h 4810920"/>
              <a:gd name="connsiteX10" fmla="*/ 1143003 w 4216401"/>
              <a:gd name="connsiteY10" fmla="*/ 3591229 h 4810920"/>
              <a:gd name="connsiteX11" fmla="*/ 1143001 w 4216401"/>
              <a:gd name="connsiteY11" fmla="*/ 4667556 h 4810920"/>
              <a:gd name="connsiteX12" fmla="*/ 653144 w 4216401"/>
              <a:gd name="connsiteY12" fmla="*/ 4808966 h 4810920"/>
              <a:gd name="connsiteX13" fmla="*/ 489858 w 4216401"/>
              <a:gd name="connsiteY13" fmla="*/ 4808966 h 4810920"/>
              <a:gd name="connsiteX14" fmla="*/ 1 w 4216401"/>
              <a:gd name="connsiteY14" fmla="*/ 4667556 h 4810920"/>
              <a:gd name="connsiteX15" fmla="*/ 3 w 4216401"/>
              <a:gd name="connsiteY15" fmla="*/ 2448229 h 4810920"/>
              <a:gd name="connsiteX16" fmla="*/ 609603 w 4216401"/>
              <a:gd name="connsiteY16" fmla="*/ 1838629 h 4810920"/>
              <a:gd name="connsiteX17" fmla="*/ 2743203 w 4216401"/>
              <a:gd name="connsiteY17" fmla="*/ 1838629 h 4810920"/>
              <a:gd name="connsiteX18" fmla="*/ 3048001 w 4216401"/>
              <a:gd name="connsiteY18" fmla="*/ 1533830 h 4810920"/>
              <a:gd name="connsiteX19" fmla="*/ 3048001 w 4216401"/>
              <a:gd name="connsiteY19" fmla="*/ 162720 h 4810920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29718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29718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29718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29718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1242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1242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828803 w 4902203"/>
              <a:gd name="connsiteY7" fmla="*/ 4665175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828803 w 4902203"/>
              <a:gd name="connsiteY11" fmla="*/ 4665175 h 4808539"/>
              <a:gd name="connsiteX12" fmla="*/ 1338946 w 4902203"/>
              <a:gd name="connsiteY12" fmla="*/ 4806585 h 4808539"/>
              <a:gd name="connsiteX13" fmla="*/ 1175660 w 4902203"/>
              <a:gd name="connsiteY13" fmla="*/ 4806585 h 4808539"/>
              <a:gd name="connsiteX14" fmla="*/ 1 w 4902203"/>
              <a:gd name="connsiteY14" fmla="*/ 47244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828803 w 4902203"/>
              <a:gd name="connsiteY7" fmla="*/ 4665175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828803 w 4902203"/>
              <a:gd name="connsiteY11" fmla="*/ 4665175 h 4808539"/>
              <a:gd name="connsiteX12" fmla="*/ 1338946 w 4902203"/>
              <a:gd name="connsiteY12" fmla="*/ 4806585 h 4808539"/>
              <a:gd name="connsiteX13" fmla="*/ 1175660 w 4902203"/>
              <a:gd name="connsiteY13" fmla="*/ 4806585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828803 w 4902203"/>
              <a:gd name="connsiteY7" fmla="*/ 4665175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1338946 w 4902203"/>
              <a:gd name="connsiteY12" fmla="*/ 4806585 h 4808539"/>
              <a:gd name="connsiteX13" fmla="*/ 1175660 w 4902203"/>
              <a:gd name="connsiteY13" fmla="*/ 4806585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143001 w 4902203"/>
              <a:gd name="connsiteY7" fmla="*/ 4648200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1338946 w 4902203"/>
              <a:gd name="connsiteY12" fmla="*/ 4806585 h 4808539"/>
              <a:gd name="connsiteX13" fmla="*/ 1175660 w 4902203"/>
              <a:gd name="connsiteY13" fmla="*/ 4806585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143001 w 4902203"/>
              <a:gd name="connsiteY7" fmla="*/ 4648200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1338946 w 4902203"/>
              <a:gd name="connsiteY12" fmla="*/ 4806585 h 4808539"/>
              <a:gd name="connsiteX13" fmla="*/ 457201 w 4902203"/>
              <a:gd name="connsiteY13" fmla="*/ 4800600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143001 w 4902203"/>
              <a:gd name="connsiteY7" fmla="*/ 4648200 h 4808539"/>
              <a:gd name="connsiteX8" fmla="*/ 1338946 w 4902203"/>
              <a:gd name="connsiteY8" fmla="*/ 4806585 h 4808539"/>
              <a:gd name="connsiteX9" fmla="*/ 1175660 w 4902203"/>
              <a:gd name="connsiteY9" fmla="*/ 4806585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1338946 w 4902203"/>
              <a:gd name="connsiteY12" fmla="*/ 4806585 h 4808539"/>
              <a:gd name="connsiteX13" fmla="*/ 457201 w 4902203"/>
              <a:gd name="connsiteY13" fmla="*/ 4800600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143001 w 4902203"/>
              <a:gd name="connsiteY7" fmla="*/ 4648200 h 4808539"/>
              <a:gd name="connsiteX8" fmla="*/ 1338946 w 4902203"/>
              <a:gd name="connsiteY8" fmla="*/ 4806585 h 4808539"/>
              <a:gd name="connsiteX9" fmla="*/ 457201 w 4902203"/>
              <a:gd name="connsiteY9" fmla="*/ 4800600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1338946 w 4902203"/>
              <a:gd name="connsiteY12" fmla="*/ 4806585 h 4808539"/>
              <a:gd name="connsiteX13" fmla="*/ 457201 w 4902203"/>
              <a:gd name="connsiteY13" fmla="*/ 4800600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8539"/>
              <a:gd name="connsiteX1" fmla="*/ 4267202 w 4902203"/>
              <a:gd name="connsiteY1" fmla="*/ 7939 h 4808539"/>
              <a:gd name="connsiteX2" fmla="*/ 4876803 w 4902203"/>
              <a:gd name="connsiteY2" fmla="*/ 159849 h 4808539"/>
              <a:gd name="connsiteX3" fmla="*/ 4876803 w 4902203"/>
              <a:gd name="connsiteY3" fmla="*/ 2445849 h 4808539"/>
              <a:gd name="connsiteX4" fmla="*/ 4267203 w 4902203"/>
              <a:gd name="connsiteY4" fmla="*/ 2979249 h 4808539"/>
              <a:gd name="connsiteX5" fmla="*/ 2438405 w 4902203"/>
              <a:gd name="connsiteY5" fmla="*/ 2979248 h 4808539"/>
              <a:gd name="connsiteX6" fmla="*/ 1828805 w 4902203"/>
              <a:gd name="connsiteY6" fmla="*/ 3588848 h 4808539"/>
              <a:gd name="connsiteX7" fmla="*/ 1143001 w 4902203"/>
              <a:gd name="connsiteY7" fmla="*/ 4648200 h 4808539"/>
              <a:gd name="connsiteX8" fmla="*/ 1338946 w 4902203"/>
              <a:gd name="connsiteY8" fmla="*/ 4806585 h 4808539"/>
              <a:gd name="connsiteX9" fmla="*/ 457201 w 4902203"/>
              <a:gd name="connsiteY9" fmla="*/ 4800600 h 4808539"/>
              <a:gd name="connsiteX10" fmla="*/ 685803 w 4902203"/>
              <a:gd name="connsiteY10" fmla="*/ 4665175 h 4808539"/>
              <a:gd name="connsiteX11" fmla="*/ 685805 w 4902203"/>
              <a:gd name="connsiteY11" fmla="*/ 2445848 h 4808539"/>
              <a:gd name="connsiteX12" fmla="*/ 1295403 w 4902203"/>
              <a:gd name="connsiteY12" fmla="*/ 1836249 h 4808539"/>
              <a:gd name="connsiteX13" fmla="*/ 3429003 w 4902203"/>
              <a:gd name="connsiteY13" fmla="*/ 1836249 h 4808539"/>
              <a:gd name="connsiteX14" fmla="*/ 3733803 w 4902203"/>
              <a:gd name="connsiteY14" fmla="*/ 1531449 h 4808539"/>
              <a:gd name="connsiteX15" fmla="*/ 3733803 w 4902203"/>
              <a:gd name="connsiteY15" fmla="*/ 159849 h 4808539"/>
              <a:gd name="connsiteX0" fmla="*/ 4191003 w 4902203"/>
              <a:gd name="connsiteY0" fmla="*/ 312249 h 4808539"/>
              <a:gd name="connsiteX1" fmla="*/ 3733803 w 4902203"/>
              <a:gd name="connsiteY1" fmla="*/ 160339 h 4808539"/>
              <a:gd name="connsiteX2" fmla="*/ 4419603 w 4902203"/>
              <a:gd name="connsiteY2" fmla="*/ 7449 h 4808539"/>
              <a:gd name="connsiteX3" fmla="*/ 4876803 w 4902203"/>
              <a:gd name="connsiteY3" fmla="*/ 159849 h 4808539"/>
              <a:gd name="connsiteX4" fmla="*/ 4419605 w 4902203"/>
              <a:gd name="connsiteY4" fmla="*/ 312249 h 4808539"/>
              <a:gd name="connsiteX5" fmla="*/ 4191003 w 4902203"/>
              <a:gd name="connsiteY5" fmla="*/ 312249 h 4808539"/>
              <a:gd name="connsiteX0" fmla="*/ 4876803 w 4902203"/>
              <a:gd name="connsiteY0" fmla="*/ 159849 h 4808539"/>
              <a:gd name="connsiteX1" fmla="*/ 4419605 w 4902203"/>
              <a:gd name="connsiteY1" fmla="*/ 312249 h 4808539"/>
              <a:gd name="connsiteX2" fmla="*/ 4191003 w 4902203"/>
              <a:gd name="connsiteY2" fmla="*/ 312249 h 4808539"/>
              <a:gd name="connsiteX3" fmla="*/ 3733803 w 4902203"/>
              <a:gd name="connsiteY3" fmla="*/ 160339 h 4808539"/>
              <a:gd name="connsiteX4" fmla="*/ 4191003 w 4902203"/>
              <a:gd name="connsiteY4" fmla="*/ 7449 h 4808539"/>
              <a:gd name="connsiteX5" fmla="*/ 4419603 w 4902203"/>
              <a:gd name="connsiteY5" fmla="*/ 7449 h 4808539"/>
              <a:gd name="connsiteX6" fmla="*/ 4876805 w 4902203"/>
              <a:gd name="connsiteY6" fmla="*/ 159849 h 4808539"/>
              <a:gd name="connsiteX7" fmla="*/ 4876802 w 4902203"/>
              <a:gd name="connsiteY7" fmla="*/ 2446339 h 4808539"/>
              <a:gd name="connsiteX8" fmla="*/ 4267202 w 4902203"/>
              <a:gd name="connsiteY8" fmla="*/ 2979739 h 4808539"/>
              <a:gd name="connsiteX9" fmla="*/ 2438405 w 4902203"/>
              <a:gd name="connsiteY9" fmla="*/ 2979248 h 4808539"/>
              <a:gd name="connsiteX10" fmla="*/ 1828805 w 4902203"/>
              <a:gd name="connsiteY10" fmla="*/ 3588848 h 4808539"/>
              <a:gd name="connsiteX11" fmla="*/ 1143001 w 4902203"/>
              <a:gd name="connsiteY11" fmla="*/ 4648200 h 4808539"/>
              <a:gd name="connsiteX12" fmla="*/ 609601 w 4902203"/>
              <a:gd name="connsiteY12" fmla="*/ 4800600 h 4808539"/>
              <a:gd name="connsiteX13" fmla="*/ 457201 w 4902203"/>
              <a:gd name="connsiteY13" fmla="*/ 4800600 h 4808539"/>
              <a:gd name="connsiteX14" fmla="*/ 1 w 4902203"/>
              <a:gd name="connsiteY14" fmla="*/ 4648200 h 4808539"/>
              <a:gd name="connsiteX15" fmla="*/ 685805 w 4902203"/>
              <a:gd name="connsiteY15" fmla="*/ 2445848 h 4808539"/>
              <a:gd name="connsiteX16" fmla="*/ 1295405 w 4902203"/>
              <a:gd name="connsiteY16" fmla="*/ 1836248 h 4808539"/>
              <a:gd name="connsiteX17" fmla="*/ 3429002 w 4902203"/>
              <a:gd name="connsiteY17" fmla="*/ 1836738 h 4808539"/>
              <a:gd name="connsiteX18" fmla="*/ 3733802 w 4902203"/>
              <a:gd name="connsiteY18" fmla="*/ 1531938 h 4808539"/>
              <a:gd name="connsiteX19" fmla="*/ 3733802 w 4902203"/>
              <a:gd name="connsiteY19" fmla="*/ 160338 h 4808539"/>
              <a:gd name="connsiteX0" fmla="*/ 3733803 w 4902203"/>
              <a:gd name="connsiteY0" fmla="*/ 159849 h 4802554"/>
              <a:gd name="connsiteX1" fmla="*/ 4267202 w 4902203"/>
              <a:gd name="connsiteY1" fmla="*/ 7939 h 4802554"/>
              <a:gd name="connsiteX2" fmla="*/ 4876803 w 4902203"/>
              <a:gd name="connsiteY2" fmla="*/ 159849 h 4802554"/>
              <a:gd name="connsiteX3" fmla="*/ 4876803 w 4902203"/>
              <a:gd name="connsiteY3" fmla="*/ 2445849 h 4802554"/>
              <a:gd name="connsiteX4" fmla="*/ 4267203 w 4902203"/>
              <a:gd name="connsiteY4" fmla="*/ 2979249 h 4802554"/>
              <a:gd name="connsiteX5" fmla="*/ 2438405 w 4902203"/>
              <a:gd name="connsiteY5" fmla="*/ 2979248 h 4802554"/>
              <a:gd name="connsiteX6" fmla="*/ 1828805 w 4902203"/>
              <a:gd name="connsiteY6" fmla="*/ 3588848 h 4802554"/>
              <a:gd name="connsiteX7" fmla="*/ 1143001 w 4902203"/>
              <a:gd name="connsiteY7" fmla="*/ 4648200 h 4802554"/>
              <a:gd name="connsiteX8" fmla="*/ 609601 w 4902203"/>
              <a:gd name="connsiteY8" fmla="*/ 4800600 h 4802554"/>
              <a:gd name="connsiteX9" fmla="*/ 457201 w 4902203"/>
              <a:gd name="connsiteY9" fmla="*/ 4800600 h 4802554"/>
              <a:gd name="connsiteX10" fmla="*/ 685803 w 4902203"/>
              <a:gd name="connsiteY10" fmla="*/ 4665175 h 4802554"/>
              <a:gd name="connsiteX11" fmla="*/ 685805 w 4902203"/>
              <a:gd name="connsiteY11" fmla="*/ 2445848 h 4802554"/>
              <a:gd name="connsiteX12" fmla="*/ 1295403 w 4902203"/>
              <a:gd name="connsiteY12" fmla="*/ 1836249 h 4802554"/>
              <a:gd name="connsiteX13" fmla="*/ 3429003 w 4902203"/>
              <a:gd name="connsiteY13" fmla="*/ 1836249 h 4802554"/>
              <a:gd name="connsiteX14" fmla="*/ 3733803 w 4902203"/>
              <a:gd name="connsiteY14" fmla="*/ 1531449 h 4802554"/>
              <a:gd name="connsiteX15" fmla="*/ 3733803 w 4902203"/>
              <a:gd name="connsiteY15" fmla="*/ 159849 h 4802554"/>
              <a:gd name="connsiteX0" fmla="*/ 4191003 w 4902203"/>
              <a:gd name="connsiteY0" fmla="*/ 312249 h 4802554"/>
              <a:gd name="connsiteX1" fmla="*/ 3733803 w 4902203"/>
              <a:gd name="connsiteY1" fmla="*/ 160339 h 4802554"/>
              <a:gd name="connsiteX2" fmla="*/ 4419603 w 4902203"/>
              <a:gd name="connsiteY2" fmla="*/ 7449 h 4802554"/>
              <a:gd name="connsiteX3" fmla="*/ 4876803 w 4902203"/>
              <a:gd name="connsiteY3" fmla="*/ 159849 h 4802554"/>
              <a:gd name="connsiteX4" fmla="*/ 4419605 w 4902203"/>
              <a:gd name="connsiteY4" fmla="*/ 312249 h 4802554"/>
              <a:gd name="connsiteX5" fmla="*/ 4191003 w 4902203"/>
              <a:gd name="connsiteY5" fmla="*/ 312249 h 4802554"/>
              <a:gd name="connsiteX0" fmla="*/ 4876803 w 4902203"/>
              <a:gd name="connsiteY0" fmla="*/ 159849 h 4802554"/>
              <a:gd name="connsiteX1" fmla="*/ 4419605 w 4902203"/>
              <a:gd name="connsiteY1" fmla="*/ 312249 h 4802554"/>
              <a:gd name="connsiteX2" fmla="*/ 4191003 w 4902203"/>
              <a:gd name="connsiteY2" fmla="*/ 312249 h 4802554"/>
              <a:gd name="connsiteX3" fmla="*/ 3733803 w 4902203"/>
              <a:gd name="connsiteY3" fmla="*/ 160339 h 4802554"/>
              <a:gd name="connsiteX4" fmla="*/ 4191003 w 4902203"/>
              <a:gd name="connsiteY4" fmla="*/ 7449 h 4802554"/>
              <a:gd name="connsiteX5" fmla="*/ 4419603 w 4902203"/>
              <a:gd name="connsiteY5" fmla="*/ 7449 h 4802554"/>
              <a:gd name="connsiteX6" fmla="*/ 4876805 w 4902203"/>
              <a:gd name="connsiteY6" fmla="*/ 159849 h 4802554"/>
              <a:gd name="connsiteX7" fmla="*/ 4876802 w 4902203"/>
              <a:gd name="connsiteY7" fmla="*/ 2446339 h 4802554"/>
              <a:gd name="connsiteX8" fmla="*/ 4267202 w 4902203"/>
              <a:gd name="connsiteY8" fmla="*/ 2979739 h 4802554"/>
              <a:gd name="connsiteX9" fmla="*/ 2438405 w 4902203"/>
              <a:gd name="connsiteY9" fmla="*/ 2979248 h 4802554"/>
              <a:gd name="connsiteX10" fmla="*/ 1828805 w 4902203"/>
              <a:gd name="connsiteY10" fmla="*/ 3588848 h 4802554"/>
              <a:gd name="connsiteX11" fmla="*/ 1143001 w 4902203"/>
              <a:gd name="connsiteY11" fmla="*/ 4648200 h 4802554"/>
              <a:gd name="connsiteX12" fmla="*/ 609601 w 4902203"/>
              <a:gd name="connsiteY12" fmla="*/ 4800600 h 4802554"/>
              <a:gd name="connsiteX13" fmla="*/ 457201 w 4902203"/>
              <a:gd name="connsiteY13" fmla="*/ 4800600 h 4802554"/>
              <a:gd name="connsiteX14" fmla="*/ 1 w 4902203"/>
              <a:gd name="connsiteY14" fmla="*/ 4648200 h 4802554"/>
              <a:gd name="connsiteX15" fmla="*/ 685805 w 4902203"/>
              <a:gd name="connsiteY15" fmla="*/ 2445848 h 4802554"/>
              <a:gd name="connsiteX16" fmla="*/ 1295405 w 4902203"/>
              <a:gd name="connsiteY16" fmla="*/ 1836248 h 4802554"/>
              <a:gd name="connsiteX17" fmla="*/ 3429002 w 4902203"/>
              <a:gd name="connsiteY17" fmla="*/ 1836738 h 4802554"/>
              <a:gd name="connsiteX18" fmla="*/ 3733802 w 4902203"/>
              <a:gd name="connsiteY18" fmla="*/ 1531938 h 4802554"/>
              <a:gd name="connsiteX19" fmla="*/ 3733802 w 4902203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685806 w 4902204"/>
              <a:gd name="connsiteY11" fmla="*/ 2445848 h 4802554"/>
              <a:gd name="connsiteX12" fmla="*/ 1295404 w 4902204"/>
              <a:gd name="connsiteY12" fmla="*/ 1836249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828806 w 4902204"/>
              <a:gd name="connsiteY10" fmla="*/ 3588848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685806 w 4902204"/>
              <a:gd name="connsiteY15" fmla="*/ 2445848 h 4802554"/>
              <a:gd name="connsiteX16" fmla="*/ 1295406 w 4902204"/>
              <a:gd name="connsiteY16" fmla="*/ 1836248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685806 w 4902204"/>
              <a:gd name="connsiteY11" fmla="*/ 2445848 h 4802554"/>
              <a:gd name="connsiteX12" fmla="*/ 1295404 w 4902204"/>
              <a:gd name="connsiteY12" fmla="*/ 1836249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828806 w 4902204"/>
              <a:gd name="connsiteY10" fmla="*/ 3588848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1295406 w 4902204"/>
              <a:gd name="connsiteY16" fmla="*/ 1836248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1295404 w 4902204"/>
              <a:gd name="connsiteY12" fmla="*/ 1836249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828806 w 4902204"/>
              <a:gd name="connsiteY10" fmla="*/ 3588848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1295406 w 4902204"/>
              <a:gd name="connsiteY16" fmla="*/ 1836248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1295404 w 4902204"/>
              <a:gd name="connsiteY12" fmla="*/ 1836249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828806 w 4902204"/>
              <a:gd name="connsiteY10" fmla="*/ 3588848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609602 w 4902204"/>
              <a:gd name="connsiteY12" fmla="*/ 1828801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828806 w 4902204"/>
              <a:gd name="connsiteY10" fmla="*/ 3588848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828806 w 4902204"/>
              <a:gd name="connsiteY6" fmla="*/ 3588848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609602 w 4902204"/>
              <a:gd name="connsiteY12" fmla="*/ 1828801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143002 w 4902204"/>
              <a:gd name="connsiteY10" fmla="*/ 3581401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143002 w 4902204"/>
              <a:gd name="connsiteY6" fmla="*/ 3581401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609602 w 4902204"/>
              <a:gd name="connsiteY12" fmla="*/ 1828801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2438406 w 4902204"/>
              <a:gd name="connsiteY9" fmla="*/ 2979248 h 4802554"/>
              <a:gd name="connsiteX10" fmla="*/ 1143002 w 4902204"/>
              <a:gd name="connsiteY10" fmla="*/ 3581401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2438406 w 4902204"/>
              <a:gd name="connsiteY5" fmla="*/ 2979248 h 4802554"/>
              <a:gd name="connsiteX6" fmla="*/ 1143002 w 4902204"/>
              <a:gd name="connsiteY6" fmla="*/ 3581401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609602 w 4902204"/>
              <a:gd name="connsiteY12" fmla="*/ 1828801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1752602 w 4902204"/>
              <a:gd name="connsiteY9" fmla="*/ 2971801 h 4802554"/>
              <a:gd name="connsiteX10" fmla="*/ 1143002 w 4902204"/>
              <a:gd name="connsiteY10" fmla="*/ 3581401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4"/>
              <a:gd name="connsiteX1" fmla="*/ 4267203 w 4902204"/>
              <a:gd name="connsiteY1" fmla="*/ 7939 h 4802554"/>
              <a:gd name="connsiteX2" fmla="*/ 4876804 w 4902204"/>
              <a:gd name="connsiteY2" fmla="*/ 159849 h 4802554"/>
              <a:gd name="connsiteX3" fmla="*/ 4876804 w 4902204"/>
              <a:gd name="connsiteY3" fmla="*/ 2445849 h 4802554"/>
              <a:gd name="connsiteX4" fmla="*/ 4267204 w 4902204"/>
              <a:gd name="connsiteY4" fmla="*/ 2979249 h 4802554"/>
              <a:gd name="connsiteX5" fmla="*/ 1752602 w 4902204"/>
              <a:gd name="connsiteY5" fmla="*/ 2971801 h 4802554"/>
              <a:gd name="connsiteX6" fmla="*/ 1143002 w 4902204"/>
              <a:gd name="connsiteY6" fmla="*/ 3581401 h 4802554"/>
              <a:gd name="connsiteX7" fmla="*/ 1143002 w 4902204"/>
              <a:gd name="connsiteY7" fmla="*/ 4648200 h 4802554"/>
              <a:gd name="connsiteX8" fmla="*/ 609602 w 4902204"/>
              <a:gd name="connsiteY8" fmla="*/ 4800600 h 4802554"/>
              <a:gd name="connsiteX9" fmla="*/ 457202 w 4902204"/>
              <a:gd name="connsiteY9" fmla="*/ 4800600 h 4802554"/>
              <a:gd name="connsiteX10" fmla="*/ 1 w 4902204"/>
              <a:gd name="connsiteY10" fmla="*/ 4648201 h 4802554"/>
              <a:gd name="connsiteX11" fmla="*/ 2 w 4902204"/>
              <a:gd name="connsiteY11" fmla="*/ 2438401 h 4802554"/>
              <a:gd name="connsiteX12" fmla="*/ 609602 w 4902204"/>
              <a:gd name="connsiteY12" fmla="*/ 1828801 h 4802554"/>
              <a:gd name="connsiteX13" fmla="*/ 3429004 w 4902204"/>
              <a:gd name="connsiteY13" fmla="*/ 1836249 h 4802554"/>
              <a:gd name="connsiteX14" fmla="*/ 3733804 w 4902204"/>
              <a:gd name="connsiteY14" fmla="*/ 1531449 h 4802554"/>
              <a:gd name="connsiteX15" fmla="*/ 3733804 w 4902204"/>
              <a:gd name="connsiteY15" fmla="*/ 159849 h 4802554"/>
              <a:gd name="connsiteX0" fmla="*/ 4191004 w 4902204"/>
              <a:gd name="connsiteY0" fmla="*/ 312249 h 4802554"/>
              <a:gd name="connsiteX1" fmla="*/ 3733804 w 4902204"/>
              <a:gd name="connsiteY1" fmla="*/ 160339 h 4802554"/>
              <a:gd name="connsiteX2" fmla="*/ 4419604 w 4902204"/>
              <a:gd name="connsiteY2" fmla="*/ 7449 h 4802554"/>
              <a:gd name="connsiteX3" fmla="*/ 4876804 w 4902204"/>
              <a:gd name="connsiteY3" fmla="*/ 159849 h 4802554"/>
              <a:gd name="connsiteX4" fmla="*/ 4419606 w 4902204"/>
              <a:gd name="connsiteY4" fmla="*/ 312249 h 4802554"/>
              <a:gd name="connsiteX5" fmla="*/ 4191004 w 4902204"/>
              <a:gd name="connsiteY5" fmla="*/ 312249 h 4802554"/>
              <a:gd name="connsiteX0" fmla="*/ 4876804 w 4902204"/>
              <a:gd name="connsiteY0" fmla="*/ 159849 h 4802554"/>
              <a:gd name="connsiteX1" fmla="*/ 4419606 w 4902204"/>
              <a:gd name="connsiteY1" fmla="*/ 312249 h 4802554"/>
              <a:gd name="connsiteX2" fmla="*/ 4191004 w 4902204"/>
              <a:gd name="connsiteY2" fmla="*/ 312249 h 4802554"/>
              <a:gd name="connsiteX3" fmla="*/ 3733804 w 4902204"/>
              <a:gd name="connsiteY3" fmla="*/ 160339 h 4802554"/>
              <a:gd name="connsiteX4" fmla="*/ 4191004 w 4902204"/>
              <a:gd name="connsiteY4" fmla="*/ 7449 h 4802554"/>
              <a:gd name="connsiteX5" fmla="*/ 4419604 w 4902204"/>
              <a:gd name="connsiteY5" fmla="*/ 7449 h 4802554"/>
              <a:gd name="connsiteX6" fmla="*/ 4876806 w 4902204"/>
              <a:gd name="connsiteY6" fmla="*/ 159849 h 4802554"/>
              <a:gd name="connsiteX7" fmla="*/ 4876803 w 4902204"/>
              <a:gd name="connsiteY7" fmla="*/ 2446339 h 4802554"/>
              <a:gd name="connsiteX8" fmla="*/ 4267203 w 4902204"/>
              <a:gd name="connsiteY8" fmla="*/ 2979739 h 4802554"/>
              <a:gd name="connsiteX9" fmla="*/ 1752602 w 4902204"/>
              <a:gd name="connsiteY9" fmla="*/ 2971801 h 4802554"/>
              <a:gd name="connsiteX10" fmla="*/ 1143002 w 4902204"/>
              <a:gd name="connsiteY10" fmla="*/ 3581401 h 4802554"/>
              <a:gd name="connsiteX11" fmla="*/ 1143002 w 4902204"/>
              <a:gd name="connsiteY11" fmla="*/ 4648200 h 4802554"/>
              <a:gd name="connsiteX12" fmla="*/ 609602 w 4902204"/>
              <a:gd name="connsiteY12" fmla="*/ 4800600 h 4802554"/>
              <a:gd name="connsiteX13" fmla="*/ 457202 w 4902204"/>
              <a:gd name="connsiteY13" fmla="*/ 4800600 h 4802554"/>
              <a:gd name="connsiteX14" fmla="*/ 2 w 4902204"/>
              <a:gd name="connsiteY14" fmla="*/ 4648200 h 4802554"/>
              <a:gd name="connsiteX15" fmla="*/ 2 w 4902204"/>
              <a:gd name="connsiteY15" fmla="*/ 2438401 h 4802554"/>
              <a:gd name="connsiteX16" fmla="*/ 609602 w 4902204"/>
              <a:gd name="connsiteY16" fmla="*/ 1828801 h 4802554"/>
              <a:gd name="connsiteX17" fmla="*/ 3429003 w 4902204"/>
              <a:gd name="connsiteY17" fmla="*/ 1836738 h 4802554"/>
              <a:gd name="connsiteX18" fmla="*/ 3733803 w 4902204"/>
              <a:gd name="connsiteY18" fmla="*/ 1531938 h 4802554"/>
              <a:gd name="connsiteX19" fmla="*/ 3733803 w 4902204"/>
              <a:gd name="connsiteY19" fmla="*/ 160338 h 4802554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09602 w 4902204"/>
              <a:gd name="connsiteY8" fmla="*/ 4800600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  <a:gd name="connsiteX0" fmla="*/ 3733804 w 4902204"/>
              <a:gd name="connsiteY0" fmla="*/ 159849 h 4802555"/>
              <a:gd name="connsiteX1" fmla="*/ 4267203 w 4902204"/>
              <a:gd name="connsiteY1" fmla="*/ 7939 h 4802555"/>
              <a:gd name="connsiteX2" fmla="*/ 4876804 w 4902204"/>
              <a:gd name="connsiteY2" fmla="*/ 159849 h 4802555"/>
              <a:gd name="connsiteX3" fmla="*/ 4876804 w 4902204"/>
              <a:gd name="connsiteY3" fmla="*/ 2445849 h 4802555"/>
              <a:gd name="connsiteX4" fmla="*/ 4267204 w 4902204"/>
              <a:gd name="connsiteY4" fmla="*/ 2979249 h 4802555"/>
              <a:gd name="connsiteX5" fmla="*/ 1752602 w 4902204"/>
              <a:gd name="connsiteY5" fmla="*/ 2971801 h 4802555"/>
              <a:gd name="connsiteX6" fmla="*/ 1143002 w 4902204"/>
              <a:gd name="connsiteY6" fmla="*/ 3581401 h 4802555"/>
              <a:gd name="connsiteX7" fmla="*/ 1143002 w 4902204"/>
              <a:gd name="connsiteY7" fmla="*/ 4648200 h 4802555"/>
              <a:gd name="connsiteX8" fmla="*/ 685802 w 4902204"/>
              <a:gd name="connsiteY8" fmla="*/ 4800601 h 4802555"/>
              <a:gd name="connsiteX9" fmla="*/ 457202 w 4902204"/>
              <a:gd name="connsiteY9" fmla="*/ 4800600 h 4802555"/>
              <a:gd name="connsiteX10" fmla="*/ 1 w 4902204"/>
              <a:gd name="connsiteY10" fmla="*/ 4648201 h 4802555"/>
              <a:gd name="connsiteX11" fmla="*/ 2 w 4902204"/>
              <a:gd name="connsiteY11" fmla="*/ 2438401 h 4802555"/>
              <a:gd name="connsiteX12" fmla="*/ 609602 w 4902204"/>
              <a:gd name="connsiteY12" fmla="*/ 1828801 h 4802555"/>
              <a:gd name="connsiteX13" fmla="*/ 3429004 w 4902204"/>
              <a:gd name="connsiteY13" fmla="*/ 1836249 h 4802555"/>
              <a:gd name="connsiteX14" fmla="*/ 3733804 w 4902204"/>
              <a:gd name="connsiteY14" fmla="*/ 1531449 h 4802555"/>
              <a:gd name="connsiteX15" fmla="*/ 3733804 w 4902204"/>
              <a:gd name="connsiteY15" fmla="*/ 159849 h 4802555"/>
              <a:gd name="connsiteX0" fmla="*/ 4191004 w 4902204"/>
              <a:gd name="connsiteY0" fmla="*/ 312249 h 4802555"/>
              <a:gd name="connsiteX1" fmla="*/ 3733804 w 4902204"/>
              <a:gd name="connsiteY1" fmla="*/ 160339 h 4802555"/>
              <a:gd name="connsiteX2" fmla="*/ 4419604 w 4902204"/>
              <a:gd name="connsiteY2" fmla="*/ 7449 h 4802555"/>
              <a:gd name="connsiteX3" fmla="*/ 4876804 w 4902204"/>
              <a:gd name="connsiteY3" fmla="*/ 159849 h 4802555"/>
              <a:gd name="connsiteX4" fmla="*/ 4419606 w 4902204"/>
              <a:gd name="connsiteY4" fmla="*/ 312249 h 4802555"/>
              <a:gd name="connsiteX5" fmla="*/ 4191004 w 4902204"/>
              <a:gd name="connsiteY5" fmla="*/ 312249 h 4802555"/>
              <a:gd name="connsiteX0" fmla="*/ 4876804 w 4902204"/>
              <a:gd name="connsiteY0" fmla="*/ 159849 h 4802555"/>
              <a:gd name="connsiteX1" fmla="*/ 4419606 w 4902204"/>
              <a:gd name="connsiteY1" fmla="*/ 312249 h 4802555"/>
              <a:gd name="connsiteX2" fmla="*/ 4191004 w 4902204"/>
              <a:gd name="connsiteY2" fmla="*/ 312249 h 4802555"/>
              <a:gd name="connsiteX3" fmla="*/ 3733804 w 4902204"/>
              <a:gd name="connsiteY3" fmla="*/ 160339 h 4802555"/>
              <a:gd name="connsiteX4" fmla="*/ 4191004 w 4902204"/>
              <a:gd name="connsiteY4" fmla="*/ 7449 h 4802555"/>
              <a:gd name="connsiteX5" fmla="*/ 4419604 w 4902204"/>
              <a:gd name="connsiteY5" fmla="*/ 7449 h 4802555"/>
              <a:gd name="connsiteX6" fmla="*/ 4876806 w 4902204"/>
              <a:gd name="connsiteY6" fmla="*/ 159849 h 4802555"/>
              <a:gd name="connsiteX7" fmla="*/ 4876803 w 4902204"/>
              <a:gd name="connsiteY7" fmla="*/ 2446339 h 4802555"/>
              <a:gd name="connsiteX8" fmla="*/ 4267203 w 4902204"/>
              <a:gd name="connsiteY8" fmla="*/ 2979739 h 4802555"/>
              <a:gd name="connsiteX9" fmla="*/ 1752602 w 4902204"/>
              <a:gd name="connsiteY9" fmla="*/ 2971801 h 4802555"/>
              <a:gd name="connsiteX10" fmla="*/ 1143002 w 4902204"/>
              <a:gd name="connsiteY10" fmla="*/ 3581401 h 4802555"/>
              <a:gd name="connsiteX11" fmla="*/ 1143002 w 4902204"/>
              <a:gd name="connsiteY11" fmla="*/ 4648200 h 4802555"/>
              <a:gd name="connsiteX12" fmla="*/ 685802 w 4902204"/>
              <a:gd name="connsiteY12" fmla="*/ 4800601 h 4802555"/>
              <a:gd name="connsiteX13" fmla="*/ 457202 w 4902204"/>
              <a:gd name="connsiteY13" fmla="*/ 4800600 h 4802555"/>
              <a:gd name="connsiteX14" fmla="*/ 2 w 4902204"/>
              <a:gd name="connsiteY14" fmla="*/ 4648200 h 4802555"/>
              <a:gd name="connsiteX15" fmla="*/ 2 w 4902204"/>
              <a:gd name="connsiteY15" fmla="*/ 2438401 h 4802555"/>
              <a:gd name="connsiteX16" fmla="*/ 609602 w 4902204"/>
              <a:gd name="connsiteY16" fmla="*/ 1828801 h 4802555"/>
              <a:gd name="connsiteX17" fmla="*/ 3429003 w 4902204"/>
              <a:gd name="connsiteY17" fmla="*/ 1836738 h 4802555"/>
              <a:gd name="connsiteX18" fmla="*/ 3733803 w 4902204"/>
              <a:gd name="connsiteY18" fmla="*/ 1531938 h 4802555"/>
              <a:gd name="connsiteX19" fmla="*/ 3733803 w 4902204"/>
              <a:gd name="connsiteY19" fmla="*/ 160338 h 480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02204" h="4802555" stroke="0" extrusionOk="0">
                <a:moveTo>
                  <a:pt x="3733804" y="159849"/>
                </a:moveTo>
                <a:cubicBezTo>
                  <a:pt x="3823508" y="82854"/>
                  <a:pt x="3936212" y="5556"/>
                  <a:pt x="4267203" y="7939"/>
                </a:cubicBezTo>
                <a:cubicBezTo>
                  <a:pt x="4695831" y="15082"/>
                  <a:pt x="4873631" y="82061"/>
                  <a:pt x="4876804" y="159849"/>
                </a:cubicBezTo>
                <a:cubicBezTo>
                  <a:pt x="4899029" y="1271099"/>
                  <a:pt x="4902204" y="332886"/>
                  <a:pt x="4876804" y="2445849"/>
                </a:cubicBezTo>
                <a:cubicBezTo>
                  <a:pt x="4775204" y="2915749"/>
                  <a:pt x="4345787" y="2978454"/>
                  <a:pt x="4267204" y="2979249"/>
                </a:cubicBezTo>
                <a:lnTo>
                  <a:pt x="1752602" y="2971801"/>
                </a:lnTo>
                <a:cubicBezTo>
                  <a:pt x="1413535" y="2993984"/>
                  <a:pt x="1195680" y="3177203"/>
                  <a:pt x="1143002" y="3581401"/>
                </a:cubicBezTo>
                <a:cubicBezTo>
                  <a:pt x="1144790" y="4780522"/>
                  <a:pt x="1141214" y="3449079"/>
                  <a:pt x="1143002" y="4648200"/>
                </a:cubicBezTo>
                <a:cubicBezTo>
                  <a:pt x="1143002" y="4719223"/>
                  <a:pt x="966980" y="4790454"/>
                  <a:pt x="685802" y="4800601"/>
                </a:cubicBezTo>
                <a:cubicBezTo>
                  <a:pt x="631654" y="4802555"/>
                  <a:pt x="511350" y="4802554"/>
                  <a:pt x="457202" y="4800600"/>
                </a:cubicBezTo>
                <a:cubicBezTo>
                  <a:pt x="176023" y="4790454"/>
                  <a:pt x="0" y="4719224"/>
                  <a:pt x="1" y="4648201"/>
                </a:cubicBezTo>
                <a:cubicBezTo>
                  <a:pt x="2" y="3908425"/>
                  <a:pt x="1" y="3178177"/>
                  <a:pt x="2" y="2438401"/>
                </a:cubicBezTo>
                <a:cubicBezTo>
                  <a:pt x="104466" y="1887113"/>
                  <a:pt x="313030" y="1845615"/>
                  <a:pt x="609602" y="1828801"/>
                </a:cubicBezTo>
                <a:lnTo>
                  <a:pt x="3429004" y="1836249"/>
                </a:lnTo>
                <a:cubicBezTo>
                  <a:pt x="3632999" y="1837042"/>
                  <a:pt x="3722693" y="1747347"/>
                  <a:pt x="3733804" y="1531449"/>
                </a:cubicBezTo>
                <a:cubicBezTo>
                  <a:pt x="3745710" y="376543"/>
                  <a:pt x="3736185" y="707536"/>
                  <a:pt x="3733804" y="159849"/>
                </a:cubicBezTo>
                <a:close/>
              </a:path>
              <a:path w="4902204" h="4802555" fill="lighten" stroke="0" extrusionOk="0">
                <a:moveTo>
                  <a:pt x="4191004" y="312249"/>
                </a:moveTo>
                <a:cubicBezTo>
                  <a:pt x="4073133" y="296851"/>
                  <a:pt x="3774286" y="277813"/>
                  <a:pt x="3733804" y="160339"/>
                </a:cubicBezTo>
                <a:cubicBezTo>
                  <a:pt x="3771909" y="0"/>
                  <a:pt x="4318401" y="5546"/>
                  <a:pt x="4419604" y="7449"/>
                </a:cubicBezTo>
                <a:cubicBezTo>
                  <a:pt x="4672211" y="41407"/>
                  <a:pt x="4876806" y="88825"/>
                  <a:pt x="4876804" y="159849"/>
                </a:cubicBezTo>
                <a:cubicBezTo>
                  <a:pt x="4876804" y="230872"/>
                  <a:pt x="4648401" y="309246"/>
                  <a:pt x="4419606" y="312249"/>
                </a:cubicBezTo>
                <a:cubicBezTo>
                  <a:pt x="4365458" y="314203"/>
                  <a:pt x="4245152" y="314203"/>
                  <a:pt x="4191004" y="312249"/>
                </a:cubicBezTo>
                <a:close/>
              </a:path>
              <a:path w="4902204" h="4802555" fill="none" extrusionOk="0">
                <a:moveTo>
                  <a:pt x="4876804" y="159849"/>
                </a:moveTo>
                <a:cubicBezTo>
                  <a:pt x="4876804" y="230872"/>
                  <a:pt x="4700784" y="302102"/>
                  <a:pt x="4419606" y="312249"/>
                </a:cubicBezTo>
                <a:cubicBezTo>
                  <a:pt x="4365458" y="314203"/>
                  <a:pt x="4245152" y="314203"/>
                  <a:pt x="4191004" y="312249"/>
                </a:cubicBezTo>
                <a:cubicBezTo>
                  <a:pt x="3909825" y="302103"/>
                  <a:pt x="3733804" y="211139"/>
                  <a:pt x="3733804" y="160339"/>
                </a:cubicBezTo>
                <a:cubicBezTo>
                  <a:pt x="3733804" y="109539"/>
                  <a:pt x="3909827" y="17595"/>
                  <a:pt x="4191004" y="7449"/>
                </a:cubicBezTo>
                <a:cubicBezTo>
                  <a:pt x="4245152" y="5495"/>
                  <a:pt x="4365456" y="5495"/>
                  <a:pt x="4419604" y="7449"/>
                </a:cubicBezTo>
                <a:cubicBezTo>
                  <a:pt x="4700784" y="17595"/>
                  <a:pt x="4864906" y="93586"/>
                  <a:pt x="4876806" y="159849"/>
                </a:cubicBezTo>
                <a:cubicBezTo>
                  <a:pt x="4894816" y="2071197"/>
                  <a:pt x="4868866" y="220664"/>
                  <a:pt x="4876803" y="2446339"/>
                </a:cubicBezTo>
                <a:cubicBezTo>
                  <a:pt x="4837006" y="2763512"/>
                  <a:pt x="4549777" y="2967121"/>
                  <a:pt x="4267203" y="2979739"/>
                </a:cubicBezTo>
                <a:cubicBezTo>
                  <a:pt x="3679829" y="2987594"/>
                  <a:pt x="2731978" y="2973857"/>
                  <a:pt x="1752602" y="2971801"/>
                </a:cubicBezTo>
                <a:cubicBezTo>
                  <a:pt x="1370269" y="2958297"/>
                  <a:pt x="1162502" y="3194342"/>
                  <a:pt x="1143002" y="3581401"/>
                </a:cubicBezTo>
                <a:lnTo>
                  <a:pt x="1143002" y="4648200"/>
                </a:lnTo>
                <a:cubicBezTo>
                  <a:pt x="1143002" y="4719223"/>
                  <a:pt x="966980" y="4790454"/>
                  <a:pt x="685802" y="4800601"/>
                </a:cubicBezTo>
                <a:cubicBezTo>
                  <a:pt x="631654" y="4802555"/>
                  <a:pt x="511350" y="4802554"/>
                  <a:pt x="457202" y="4800600"/>
                </a:cubicBezTo>
                <a:cubicBezTo>
                  <a:pt x="176023" y="4790454"/>
                  <a:pt x="1" y="4719223"/>
                  <a:pt x="2" y="4648200"/>
                </a:cubicBezTo>
                <a:cubicBezTo>
                  <a:pt x="3" y="3908424"/>
                  <a:pt x="1" y="3178177"/>
                  <a:pt x="2" y="2438401"/>
                </a:cubicBezTo>
                <a:cubicBezTo>
                  <a:pt x="2506" y="2282423"/>
                  <a:pt x="73698" y="1846331"/>
                  <a:pt x="609602" y="1828801"/>
                </a:cubicBezTo>
                <a:lnTo>
                  <a:pt x="3429003" y="1836738"/>
                </a:lnTo>
                <a:cubicBezTo>
                  <a:pt x="3599660" y="1828799"/>
                  <a:pt x="3706816" y="1792206"/>
                  <a:pt x="3733803" y="1531938"/>
                </a:cubicBezTo>
                <a:cubicBezTo>
                  <a:pt x="3734597" y="885907"/>
                  <a:pt x="3736184" y="1122363"/>
                  <a:pt x="3733803" y="160338"/>
                </a:cubicBezTo>
              </a:path>
            </a:pathLst>
          </a:custGeom>
          <a:solidFill>
            <a:srgbClr val="33CC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 rot="16200000">
            <a:off x="2049461" y="304800"/>
            <a:ext cx="1143000" cy="2057400"/>
          </a:xfrm>
          <a:prstGeom prst="roundRect">
            <a:avLst>
              <a:gd name="adj" fmla="val 18786"/>
            </a:avLst>
          </a:prstGeom>
          <a:gradFill flip="none" rotWithShape="1">
            <a:gsLst>
              <a:gs pos="20000">
                <a:srgbClr val="0070C0">
                  <a:alpha val="0"/>
                </a:srgbClr>
              </a:gs>
              <a:gs pos="50000">
                <a:schemeClr val="bg1">
                  <a:alpha val="74000"/>
                </a:schemeClr>
              </a:gs>
              <a:gs pos="81000">
                <a:srgbClr val="0070C0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 rot="16200000">
            <a:off x="4640261" y="4191001"/>
            <a:ext cx="1143000" cy="1752600"/>
          </a:xfrm>
          <a:prstGeom prst="roundRect">
            <a:avLst>
              <a:gd name="adj" fmla="val 18786"/>
            </a:avLst>
          </a:prstGeom>
          <a:gradFill flip="none" rotWithShape="1">
            <a:gsLst>
              <a:gs pos="20000">
                <a:srgbClr val="0070C0">
                  <a:alpha val="0"/>
                </a:srgbClr>
              </a:gs>
              <a:gs pos="50000">
                <a:schemeClr val="bg1">
                  <a:alpha val="74000"/>
                </a:schemeClr>
              </a:gs>
              <a:gs pos="81000">
                <a:srgbClr val="0070C0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2" name="Rounded Rectangle 11"/>
          <p:cNvSpPr/>
          <p:nvPr/>
        </p:nvSpPr>
        <p:spPr>
          <a:xfrm rot="10800000">
            <a:off x="3421061" y="1676400"/>
            <a:ext cx="1143000" cy="3048001"/>
          </a:xfrm>
          <a:prstGeom prst="roundRect">
            <a:avLst>
              <a:gd name="adj" fmla="val 18786"/>
            </a:avLst>
          </a:prstGeom>
          <a:gradFill flip="none" rotWithShape="1">
            <a:gsLst>
              <a:gs pos="20000">
                <a:srgbClr val="0070C0">
                  <a:alpha val="0"/>
                </a:srgbClr>
              </a:gs>
              <a:gs pos="50000">
                <a:schemeClr val="bg1">
                  <a:alpha val="74000"/>
                </a:schemeClr>
              </a:gs>
              <a:gs pos="81000">
                <a:srgbClr val="0070C0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3" name="Pie 12"/>
          <p:cNvSpPr/>
          <p:nvPr/>
        </p:nvSpPr>
        <p:spPr>
          <a:xfrm rot="16200000">
            <a:off x="3529738" y="3921930"/>
            <a:ext cx="1616300" cy="1604002"/>
          </a:xfrm>
          <a:prstGeom prst="pie">
            <a:avLst>
              <a:gd name="adj1" fmla="val 10800000"/>
              <a:gd name="adj2" fmla="val 16200000"/>
            </a:avLst>
          </a:prstGeom>
          <a:gradFill flip="none" rotWithShape="1">
            <a:gsLst>
              <a:gs pos="60000">
                <a:srgbClr val="33CC33"/>
              </a:gs>
              <a:gs pos="30000">
                <a:schemeClr val="bg1">
                  <a:alpha val="76000"/>
                </a:schemeClr>
              </a:gs>
              <a:gs pos="0">
                <a:srgbClr val="33CC3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Pie 13"/>
          <p:cNvSpPr/>
          <p:nvPr/>
        </p:nvSpPr>
        <p:spPr>
          <a:xfrm rot="5400000">
            <a:off x="2840494" y="877017"/>
            <a:ext cx="1616300" cy="1604002"/>
          </a:xfrm>
          <a:prstGeom prst="pie">
            <a:avLst>
              <a:gd name="adj1" fmla="val 10800000"/>
              <a:gd name="adj2" fmla="val 16200000"/>
            </a:avLst>
          </a:prstGeom>
          <a:gradFill flip="none" rotWithShape="1">
            <a:gsLst>
              <a:gs pos="60000">
                <a:srgbClr val="33CC33"/>
              </a:gs>
              <a:gs pos="30000">
                <a:schemeClr val="bg1">
                  <a:alpha val="76000"/>
                </a:schemeClr>
              </a:gs>
              <a:gs pos="0">
                <a:srgbClr val="33CC3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rot="5400000">
            <a:off x="1548243" y="812001"/>
            <a:ext cx="4902560" cy="4802555"/>
          </a:xfrm>
          <a:custGeom>
            <a:avLst/>
            <a:gdLst>
              <a:gd name="connsiteX0" fmla="*/ 0 w 1143000"/>
              <a:gd name="connsiteY0" fmla="*/ 142875 h 6553200"/>
              <a:gd name="connsiteX1" fmla="*/ 571500 w 1143000"/>
              <a:gd name="connsiteY1" fmla="*/ 285751 h 6553200"/>
              <a:gd name="connsiteX2" fmla="*/ 1143000 w 1143000"/>
              <a:gd name="connsiteY2" fmla="*/ 142877 h 6553200"/>
              <a:gd name="connsiteX3" fmla="*/ 1143000 w 1143000"/>
              <a:gd name="connsiteY3" fmla="*/ 6410325 h 6553200"/>
              <a:gd name="connsiteX4" fmla="*/ 653143 w 1143000"/>
              <a:gd name="connsiteY4" fmla="*/ 6551735 h 6553200"/>
              <a:gd name="connsiteX5" fmla="*/ 489857 w 1143000"/>
              <a:gd name="connsiteY5" fmla="*/ 6551735 h 6553200"/>
              <a:gd name="connsiteX6" fmla="*/ 0 w 1143000"/>
              <a:gd name="connsiteY6" fmla="*/ 6410325 h 6553200"/>
              <a:gd name="connsiteX7" fmla="*/ 0 w 1143000"/>
              <a:gd name="connsiteY7" fmla="*/ 142875 h 6553200"/>
              <a:gd name="connsiteX0" fmla="*/ 0 w 1143000"/>
              <a:gd name="connsiteY0" fmla="*/ 142875 h 6553200"/>
              <a:gd name="connsiteX1" fmla="*/ 489857 w 1143000"/>
              <a:gd name="connsiteY1" fmla="*/ 1466 h 6553200"/>
              <a:gd name="connsiteX2" fmla="*/ 653143 w 1143000"/>
              <a:gd name="connsiteY2" fmla="*/ 1466 h 6553200"/>
              <a:gd name="connsiteX3" fmla="*/ 1143000 w 1143000"/>
              <a:gd name="connsiteY3" fmla="*/ 142877 h 6553200"/>
              <a:gd name="connsiteX4" fmla="*/ 653143 w 1143000"/>
              <a:gd name="connsiteY4" fmla="*/ 284287 h 6553200"/>
              <a:gd name="connsiteX5" fmla="*/ 489857 w 1143000"/>
              <a:gd name="connsiteY5" fmla="*/ 284287 h 6553200"/>
              <a:gd name="connsiteX6" fmla="*/ 0 w 1143000"/>
              <a:gd name="connsiteY6" fmla="*/ 142877 h 6553200"/>
              <a:gd name="connsiteX7" fmla="*/ 0 w 1143000"/>
              <a:gd name="connsiteY7" fmla="*/ 142875 h 6553200"/>
              <a:gd name="connsiteX0" fmla="*/ 1143000 w 1143000"/>
              <a:gd name="connsiteY0" fmla="*/ 142875 h 6553200"/>
              <a:gd name="connsiteX1" fmla="*/ 653143 w 1143000"/>
              <a:gd name="connsiteY1" fmla="*/ 284285 h 6553200"/>
              <a:gd name="connsiteX2" fmla="*/ 489857 w 1143000"/>
              <a:gd name="connsiteY2" fmla="*/ 284285 h 6553200"/>
              <a:gd name="connsiteX3" fmla="*/ 0 w 1143000"/>
              <a:gd name="connsiteY3" fmla="*/ 142875 h 6553200"/>
              <a:gd name="connsiteX4" fmla="*/ 489857 w 1143000"/>
              <a:gd name="connsiteY4" fmla="*/ 1466 h 6553200"/>
              <a:gd name="connsiteX5" fmla="*/ 653143 w 1143000"/>
              <a:gd name="connsiteY5" fmla="*/ 1466 h 6553200"/>
              <a:gd name="connsiteX6" fmla="*/ 1143000 w 1143000"/>
              <a:gd name="connsiteY6" fmla="*/ 142877 h 6553200"/>
              <a:gd name="connsiteX7" fmla="*/ 1143000 w 1143000"/>
              <a:gd name="connsiteY7" fmla="*/ 6410325 h 6553200"/>
              <a:gd name="connsiteX8" fmla="*/ 653143 w 1143000"/>
              <a:gd name="connsiteY8" fmla="*/ 6551735 h 6553200"/>
              <a:gd name="connsiteX9" fmla="*/ 489857 w 1143000"/>
              <a:gd name="connsiteY9" fmla="*/ 6551735 h 6553200"/>
              <a:gd name="connsiteX10" fmla="*/ 0 w 1143000"/>
              <a:gd name="connsiteY10" fmla="*/ 6410325 h 6553200"/>
              <a:gd name="connsiteX11" fmla="*/ 0 w 1143000"/>
              <a:gd name="connsiteY11" fmla="*/ 142875 h 6553200"/>
              <a:gd name="connsiteX0" fmla="*/ 1 w 1143003"/>
              <a:gd name="connsiteY0" fmla="*/ 143363 h 6554177"/>
              <a:gd name="connsiteX1" fmla="*/ 571501 w 1143003"/>
              <a:gd name="connsiteY1" fmla="*/ 286239 h 6554177"/>
              <a:gd name="connsiteX2" fmla="*/ 1143001 w 1143003"/>
              <a:gd name="connsiteY2" fmla="*/ 143365 h 6554177"/>
              <a:gd name="connsiteX3" fmla="*/ 1143001 w 1143003"/>
              <a:gd name="connsiteY3" fmla="*/ 6410813 h 6554177"/>
              <a:gd name="connsiteX4" fmla="*/ 653144 w 1143003"/>
              <a:gd name="connsiteY4" fmla="*/ 6552223 h 6554177"/>
              <a:gd name="connsiteX5" fmla="*/ 489858 w 1143003"/>
              <a:gd name="connsiteY5" fmla="*/ 6552223 h 6554177"/>
              <a:gd name="connsiteX6" fmla="*/ 1 w 1143003"/>
              <a:gd name="connsiteY6" fmla="*/ 6410813 h 6554177"/>
              <a:gd name="connsiteX7" fmla="*/ 1 w 1143003"/>
              <a:gd name="connsiteY7" fmla="*/ 143363 h 6554177"/>
              <a:gd name="connsiteX0" fmla="*/ 1 w 1143003"/>
              <a:gd name="connsiteY0" fmla="*/ 143363 h 6554177"/>
              <a:gd name="connsiteX1" fmla="*/ 489858 w 1143003"/>
              <a:gd name="connsiteY1" fmla="*/ 1954 h 6554177"/>
              <a:gd name="connsiteX2" fmla="*/ 653144 w 1143003"/>
              <a:gd name="connsiteY2" fmla="*/ 1954 h 6554177"/>
              <a:gd name="connsiteX3" fmla="*/ 1143001 w 1143003"/>
              <a:gd name="connsiteY3" fmla="*/ 143365 h 6554177"/>
              <a:gd name="connsiteX4" fmla="*/ 653144 w 1143003"/>
              <a:gd name="connsiteY4" fmla="*/ 284775 h 6554177"/>
              <a:gd name="connsiteX5" fmla="*/ 489858 w 1143003"/>
              <a:gd name="connsiteY5" fmla="*/ 284775 h 6554177"/>
              <a:gd name="connsiteX6" fmla="*/ 1 w 1143003"/>
              <a:gd name="connsiteY6" fmla="*/ 143365 h 6554177"/>
              <a:gd name="connsiteX7" fmla="*/ 1 w 1143003"/>
              <a:gd name="connsiteY7" fmla="*/ 143363 h 6554177"/>
              <a:gd name="connsiteX0" fmla="*/ 1143001 w 1143003"/>
              <a:gd name="connsiteY0" fmla="*/ 143363 h 6554177"/>
              <a:gd name="connsiteX1" fmla="*/ 653144 w 1143003"/>
              <a:gd name="connsiteY1" fmla="*/ 284773 h 6554177"/>
              <a:gd name="connsiteX2" fmla="*/ 489858 w 1143003"/>
              <a:gd name="connsiteY2" fmla="*/ 284773 h 6554177"/>
              <a:gd name="connsiteX3" fmla="*/ 1 w 1143003"/>
              <a:gd name="connsiteY3" fmla="*/ 143363 h 6554177"/>
              <a:gd name="connsiteX4" fmla="*/ 489858 w 1143003"/>
              <a:gd name="connsiteY4" fmla="*/ 1954 h 6554177"/>
              <a:gd name="connsiteX5" fmla="*/ 653144 w 1143003"/>
              <a:gd name="connsiteY5" fmla="*/ 1954 h 6554177"/>
              <a:gd name="connsiteX6" fmla="*/ 1143001 w 1143003"/>
              <a:gd name="connsiteY6" fmla="*/ 143365 h 6554177"/>
              <a:gd name="connsiteX7" fmla="*/ 1143001 w 1143003"/>
              <a:gd name="connsiteY7" fmla="*/ 6410813 h 6554177"/>
              <a:gd name="connsiteX8" fmla="*/ 653144 w 1143003"/>
              <a:gd name="connsiteY8" fmla="*/ 6552223 h 6554177"/>
              <a:gd name="connsiteX9" fmla="*/ 489858 w 1143003"/>
              <a:gd name="connsiteY9" fmla="*/ 6552223 h 6554177"/>
              <a:gd name="connsiteX10" fmla="*/ 1 w 1143003"/>
              <a:gd name="connsiteY10" fmla="*/ 6410813 h 6554177"/>
              <a:gd name="connsiteX11" fmla="*/ 1 w 1143003"/>
              <a:gd name="connsiteY11" fmla="*/ 3886688 h 6554177"/>
              <a:gd name="connsiteX12" fmla="*/ 1 w 1143003"/>
              <a:gd name="connsiteY12" fmla="*/ 143363 h 6554177"/>
              <a:gd name="connsiteX0" fmla="*/ 1 w 1149083"/>
              <a:gd name="connsiteY0" fmla="*/ 143363 h 6554177"/>
              <a:gd name="connsiteX1" fmla="*/ 571501 w 1149083"/>
              <a:gd name="connsiteY1" fmla="*/ 286239 h 6554177"/>
              <a:gd name="connsiteX2" fmla="*/ 1143001 w 1149083"/>
              <a:gd name="connsiteY2" fmla="*/ 143365 h 6554177"/>
              <a:gd name="connsiteX3" fmla="*/ 1143001 w 1149083"/>
              <a:gd name="connsiteY3" fmla="*/ 6410813 h 6554177"/>
              <a:gd name="connsiteX4" fmla="*/ 653144 w 1149083"/>
              <a:gd name="connsiteY4" fmla="*/ 6552223 h 6554177"/>
              <a:gd name="connsiteX5" fmla="*/ 489858 w 1149083"/>
              <a:gd name="connsiteY5" fmla="*/ 6552223 h 6554177"/>
              <a:gd name="connsiteX6" fmla="*/ 1 w 1149083"/>
              <a:gd name="connsiteY6" fmla="*/ 6410813 h 6554177"/>
              <a:gd name="connsiteX7" fmla="*/ 1 w 1149083"/>
              <a:gd name="connsiteY7" fmla="*/ 143363 h 6554177"/>
              <a:gd name="connsiteX0" fmla="*/ 1 w 1149083"/>
              <a:gd name="connsiteY0" fmla="*/ 143363 h 6554177"/>
              <a:gd name="connsiteX1" fmla="*/ 489858 w 1149083"/>
              <a:gd name="connsiteY1" fmla="*/ 1954 h 6554177"/>
              <a:gd name="connsiteX2" fmla="*/ 653144 w 1149083"/>
              <a:gd name="connsiteY2" fmla="*/ 1954 h 6554177"/>
              <a:gd name="connsiteX3" fmla="*/ 1143001 w 1149083"/>
              <a:gd name="connsiteY3" fmla="*/ 143365 h 6554177"/>
              <a:gd name="connsiteX4" fmla="*/ 653144 w 1149083"/>
              <a:gd name="connsiteY4" fmla="*/ 284775 h 6554177"/>
              <a:gd name="connsiteX5" fmla="*/ 489858 w 1149083"/>
              <a:gd name="connsiteY5" fmla="*/ 284775 h 6554177"/>
              <a:gd name="connsiteX6" fmla="*/ 1 w 1149083"/>
              <a:gd name="connsiteY6" fmla="*/ 143365 h 6554177"/>
              <a:gd name="connsiteX7" fmla="*/ 1 w 1149083"/>
              <a:gd name="connsiteY7" fmla="*/ 143363 h 6554177"/>
              <a:gd name="connsiteX0" fmla="*/ 1143001 w 1149083"/>
              <a:gd name="connsiteY0" fmla="*/ 143363 h 6554177"/>
              <a:gd name="connsiteX1" fmla="*/ 653144 w 1149083"/>
              <a:gd name="connsiteY1" fmla="*/ 284773 h 6554177"/>
              <a:gd name="connsiteX2" fmla="*/ 489858 w 1149083"/>
              <a:gd name="connsiteY2" fmla="*/ 284773 h 6554177"/>
              <a:gd name="connsiteX3" fmla="*/ 1 w 1149083"/>
              <a:gd name="connsiteY3" fmla="*/ 143363 h 6554177"/>
              <a:gd name="connsiteX4" fmla="*/ 489858 w 1149083"/>
              <a:gd name="connsiteY4" fmla="*/ 1954 h 6554177"/>
              <a:gd name="connsiteX5" fmla="*/ 653144 w 1149083"/>
              <a:gd name="connsiteY5" fmla="*/ 1954 h 6554177"/>
              <a:gd name="connsiteX6" fmla="*/ 1143001 w 1149083"/>
              <a:gd name="connsiteY6" fmla="*/ 143365 h 6554177"/>
              <a:gd name="connsiteX7" fmla="*/ 1143002 w 1149083"/>
              <a:gd name="connsiteY7" fmla="*/ 4953487 h 6554177"/>
              <a:gd name="connsiteX8" fmla="*/ 1143001 w 1149083"/>
              <a:gd name="connsiteY8" fmla="*/ 6410813 h 6554177"/>
              <a:gd name="connsiteX9" fmla="*/ 653144 w 1149083"/>
              <a:gd name="connsiteY9" fmla="*/ 6552223 h 6554177"/>
              <a:gd name="connsiteX10" fmla="*/ 489858 w 1149083"/>
              <a:gd name="connsiteY10" fmla="*/ 6552223 h 6554177"/>
              <a:gd name="connsiteX11" fmla="*/ 1 w 1149083"/>
              <a:gd name="connsiteY11" fmla="*/ 6410813 h 6554177"/>
              <a:gd name="connsiteX12" fmla="*/ 1 w 1149083"/>
              <a:gd name="connsiteY12" fmla="*/ 3886688 h 6554177"/>
              <a:gd name="connsiteX13" fmla="*/ 1 w 1149083"/>
              <a:gd name="connsiteY13" fmla="*/ 143363 h 6554177"/>
              <a:gd name="connsiteX0" fmla="*/ 1 w 1676402"/>
              <a:gd name="connsiteY0" fmla="*/ 143363 h 6554177"/>
              <a:gd name="connsiteX1" fmla="*/ 571501 w 1676402"/>
              <a:gd name="connsiteY1" fmla="*/ 286239 h 6554177"/>
              <a:gd name="connsiteX2" fmla="*/ 1143001 w 1676402"/>
              <a:gd name="connsiteY2" fmla="*/ 143365 h 6554177"/>
              <a:gd name="connsiteX3" fmla="*/ 1143001 w 1676402"/>
              <a:gd name="connsiteY3" fmla="*/ 6410813 h 6554177"/>
              <a:gd name="connsiteX4" fmla="*/ 653144 w 1676402"/>
              <a:gd name="connsiteY4" fmla="*/ 6552223 h 6554177"/>
              <a:gd name="connsiteX5" fmla="*/ 489858 w 1676402"/>
              <a:gd name="connsiteY5" fmla="*/ 6552223 h 6554177"/>
              <a:gd name="connsiteX6" fmla="*/ 1 w 1676402"/>
              <a:gd name="connsiteY6" fmla="*/ 6410813 h 6554177"/>
              <a:gd name="connsiteX7" fmla="*/ 1 w 1676402"/>
              <a:gd name="connsiteY7" fmla="*/ 143363 h 6554177"/>
              <a:gd name="connsiteX0" fmla="*/ 1 w 1676402"/>
              <a:gd name="connsiteY0" fmla="*/ 143363 h 6554177"/>
              <a:gd name="connsiteX1" fmla="*/ 489858 w 1676402"/>
              <a:gd name="connsiteY1" fmla="*/ 1954 h 6554177"/>
              <a:gd name="connsiteX2" fmla="*/ 653144 w 1676402"/>
              <a:gd name="connsiteY2" fmla="*/ 1954 h 6554177"/>
              <a:gd name="connsiteX3" fmla="*/ 1143001 w 1676402"/>
              <a:gd name="connsiteY3" fmla="*/ 143365 h 6554177"/>
              <a:gd name="connsiteX4" fmla="*/ 653144 w 1676402"/>
              <a:gd name="connsiteY4" fmla="*/ 284775 h 6554177"/>
              <a:gd name="connsiteX5" fmla="*/ 489858 w 1676402"/>
              <a:gd name="connsiteY5" fmla="*/ 284775 h 6554177"/>
              <a:gd name="connsiteX6" fmla="*/ 1 w 1676402"/>
              <a:gd name="connsiteY6" fmla="*/ 143365 h 6554177"/>
              <a:gd name="connsiteX7" fmla="*/ 1 w 1676402"/>
              <a:gd name="connsiteY7" fmla="*/ 143363 h 6554177"/>
              <a:gd name="connsiteX0" fmla="*/ 1143001 w 1676402"/>
              <a:gd name="connsiteY0" fmla="*/ 143363 h 6554177"/>
              <a:gd name="connsiteX1" fmla="*/ 653144 w 1676402"/>
              <a:gd name="connsiteY1" fmla="*/ 284773 h 6554177"/>
              <a:gd name="connsiteX2" fmla="*/ 489858 w 1676402"/>
              <a:gd name="connsiteY2" fmla="*/ 284773 h 6554177"/>
              <a:gd name="connsiteX3" fmla="*/ 1 w 1676402"/>
              <a:gd name="connsiteY3" fmla="*/ 143363 h 6554177"/>
              <a:gd name="connsiteX4" fmla="*/ 489858 w 1676402"/>
              <a:gd name="connsiteY4" fmla="*/ 1954 h 6554177"/>
              <a:gd name="connsiteX5" fmla="*/ 653144 w 1676402"/>
              <a:gd name="connsiteY5" fmla="*/ 1954 h 6554177"/>
              <a:gd name="connsiteX6" fmla="*/ 1143001 w 1676402"/>
              <a:gd name="connsiteY6" fmla="*/ 143365 h 6554177"/>
              <a:gd name="connsiteX7" fmla="*/ 1676402 w 1676402"/>
              <a:gd name="connsiteY7" fmla="*/ 4572487 h 6554177"/>
              <a:gd name="connsiteX8" fmla="*/ 1143002 w 1676402"/>
              <a:gd name="connsiteY8" fmla="*/ 4953487 h 6554177"/>
              <a:gd name="connsiteX9" fmla="*/ 1143001 w 1676402"/>
              <a:gd name="connsiteY9" fmla="*/ 6410813 h 6554177"/>
              <a:gd name="connsiteX10" fmla="*/ 653144 w 1676402"/>
              <a:gd name="connsiteY10" fmla="*/ 6552223 h 6554177"/>
              <a:gd name="connsiteX11" fmla="*/ 489858 w 1676402"/>
              <a:gd name="connsiteY11" fmla="*/ 6552223 h 6554177"/>
              <a:gd name="connsiteX12" fmla="*/ 1 w 1676402"/>
              <a:gd name="connsiteY12" fmla="*/ 6410813 h 6554177"/>
              <a:gd name="connsiteX13" fmla="*/ 1 w 1676402"/>
              <a:gd name="connsiteY13" fmla="*/ 3886688 h 6554177"/>
              <a:gd name="connsiteX14" fmla="*/ 1 w 1676402"/>
              <a:gd name="connsiteY14" fmla="*/ 143363 h 6554177"/>
              <a:gd name="connsiteX0" fmla="*/ 1 w 1676402"/>
              <a:gd name="connsiteY0" fmla="*/ 143363 h 6554177"/>
              <a:gd name="connsiteX1" fmla="*/ 571501 w 1676402"/>
              <a:gd name="connsiteY1" fmla="*/ 286239 h 6554177"/>
              <a:gd name="connsiteX2" fmla="*/ 1143001 w 1676402"/>
              <a:gd name="connsiteY2" fmla="*/ 143365 h 6554177"/>
              <a:gd name="connsiteX3" fmla="*/ 1143001 w 1676402"/>
              <a:gd name="connsiteY3" fmla="*/ 6410813 h 6554177"/>
              <a:gd name="connsiteX4" fmla="*/ 653144 w 1676402"/>
              <a:gd name="connsiteY4" fmla="*/ 6552223 h 6554177"/>
              <a:gd name="connsiteX5" fmla="*/ 489858 w 1676402"/>
              <a:gd name="connsiteY5" fmla="*/ 6552223 h 6554177"/>
              <a:gd name="connsiteX6" fmla="*/ 1 w 1676402"/>
              <a:gd name="connsiteY6" fmla="*/ 6410813 h 6554177"/>
              <a:gd name="connsiteX7" fmla="*/ 1 w 1676402"/>
              <a:gd name="connsiteY7" fmla="*/ 143363 h 6554177"/>
              <a:gd name="connsiteX0" fmla="*/ 1 w 1676402"/>
              <a:gd name="connsiteY0" fmla="*/ 143363 h 6554177"/>
              <a:gd name="connsiteX1" fmla="*/ 489858 w 1676402"/>
              <a:gd name="connsiteY1" fmla="*/ 1954 h 6554177"/>
              <a:gd name="connsiteX2" fmla="*/ 653144 w 1676402"/>
              <a:gd name="connsiteY2" fmla="*/ 1954 h 6554177"/>
              <a:gd name="connsiteX3" fmla="*/ 1143001 w 1676402"/>
              <a:gd name="connsiteY3" fmla="*/ 143365 h 6554177"/>
              <a:gd name="connsiteX4" fmla="*/ 653144 w 1676402"/>
              <a:gd name="connsiteY4" fmla="*/ 284775 h 6554177"/>
              <a:gd name="connsiteX5" fmla="*/ 489858 w 1676402"/>
              <a:gd name="connsiteY5" fmla="*/ 284775 h 6554177"/>
              <a:gd name="connsiteX6" fmla="*/ 1 w 1676402"/>
              <a:gd name="connsiteY6" fmla="*/ 143365 h 6554177"/>
              <a:gd name="connsiteX7" fmla="*/ 1 w 1676402"/>
              <a:gd name="connsiteY7" fmla="*/ 143363 h 6554177"/>
              <a:gd name="connsiteX0" fmla="*/ 1143001 w 1676402"/>
              <a:gd name="connsiteY0" fmla="*/ 143363 h 6554177"/>
              <a:gd name="connsiteX1" fmla="*/ 653144 w 1676402"/>
              <a:gd name="connsiteY1" fmla="*/ 284773 h 6554177"/>
              <a:gd name="connsiteX2" fmla="*/ 489858 w 1676402"/>
              <a:gd name="connsiteY2" fmla="*/ 284773 h 6554177"/>
              <a:gd name="connsiteX3" fmla="*/ 1 w 1676402"/>
              <a:gd name="connsiteY3" fmla="*/ 143363 h 6554177"/>
              <a:gd name="connsiteX4" fmla="*/ 489858 w 1676402"/>
              <a:gd name="connsiteY4" fmla="*/ 1954 h 6554177"/>
              <a:gd name="connsiteX5" fmla="*/ 653144 w 1676402"/>
              <a:gd name="connsiteY5" fmla="*/ 1954 h 6554177"/>
              <a:gd name="connsiteX6" fmla="*/ 1143001 w 1676402"/>
              <a:gd name="connsiteY6" fmla="*/ 143365 h 6554177"/>
              <a:gd name="connsiteX7" fmla="*/ 1676402 w 1676402"/>
              <a:gd name="connsiteY7" fmla="*/ 4572487 h 6554177"/>
              <a:gd name="connsiteX8" fmla="*/ 1143002 w 1676402"/>
              <a:gd name="connsiteY8" fmla="*/ 4953487 h 6554177"/>
              <a:gd name="connsiteX9" fmla="*/ 1143001 w 1676402"/>
              <a:gd name="connsiteY9" fmla="*/ 6410813 h 6554177"/>
              <a:gd name="connsiteX10" fmla="*/ 653144 w 1676402"/>
              <a:gd name="connsiteY10" fmla="*/ 6552223 h 6554177"/>
              <a:gd name="connsiteX11" fmla="*/ 489858 w 1676402"/>
              <a:gd name="connsiteY11" fmla="*/ 6552223 h 6554177"/>
              <a:gd name="connsiteX12" fmla="*/ 1 w 1676402"/>
              <a:gd name="connsiteY12" fmla="*/ 6410813 h 6554177"/>
              <a:gd name="connsiteX13" fmla="*/ 1 w 1676402"/>
              <a:gd name="connsiteY13" fmla="*/ 3886688 h 6554177"/>
              <a:gd name="connsiteX14" fmla="*/ 1 w 1676402"/>
              <a:gd name="connsiteY14" fmla="*/ 143363 h 6554177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1371604 w 1676402"/>
              <a:gd name="connsiteY3" fmla="*/ 32501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381001 w 1676402"/>
              <a:gd name="connsiteY3" fmla="*/ 34025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421200 h 6832014"/>
              <a:gd name="connsiteX1" fmla="*/ 571501 w 1676402"/>
              <a:gd name="connsiteY1" fmla="*/ 564076 h 6832014"/>
              <a:gd name="connsiteX2" fmla="*/ 1143001 w 1676402"/>
              <a:gd name="connsiteY2" fmla="*/ 421202 h 6832014"/>
              <a:gd name="connsiteX3" fmla="*/ 1143001 w 1676402"/>
              <a:gd name="connsiteY3" fmla="*/ 5231325 h 6832014"/>
              <a:gd name="connsiteX4" fmla="*/ 1143001 w 1676402"/>
              <a:gd name="connsiteY4" fmla="*/ 6688650 h 6832014"/>
              <a:gd name="connsiteX5" fmla="*/ 653144 w 1676402"/>
              <a:gd name="connsiteY5" fmla="*/ 6830060 h 6832014"/>
              <a:gd name="connsiteX6" fmla="*/ 489858 w 1676402"/>
              <a:gd name="connsiteY6" fmla="*/ 6830060 h 6832014"/>
              <a:gd name="connsiteX7" fmla="*/ 1 w 1676402"/>
              <a:gd name="connsiteY7" fmla="*/ 6688650 h 6832014"/>
              <a:gd name="connsiteX8" fmla="*/ 1 w 1676402"/>
              <a:gd name="connsiteY8" fmla="*/ 421200 h 6832014"/>
              <a:gd name="connsiteX0" fmla="*/ 1 w 1676402"/>
              <a:gd name="connsiteY0" fmla="*/ 421200 h 6832014"/>
              <a:gd name="connsiteX1" fmla="*/ 489858 w 1676402"/>
              <a:gd name="connsiteY1" fmla="*/ 279791 h 6832014"/>
              <a:gd name="connsiteX2" fmla="*/ 653144 w 1676402"/>
              <a:gd name="connsiteY2" fmla="*/ 279791 h 6832014"/>
              <a:gd name="connsiteX3" fmla="*/ 1143001 w 1676402"/>
              <a:gd name="connsiteY3" fmla="*/ 421202 h 6832014"/>
              <a:gd name="connsiteX4" fmla="*/ 653144 w 1676402"/>
              <a:gd name="connsiteY4" fmla="*/ 562612 h 6832014"/>
              <a:gd name="connsiteX5" fmla="*/ 489858 w 1676402"/>
              <a:gd name="connsiteY5" fmla="*/ 562612 h 6832014"/>
              <a:gd name="connsiteX6" fmla="*/ 1 w 1676402"/>
              <a:gd name="connsiteY6" fmla="*/ 421202 h 6832014"/>
              <a:gd name="connsiteX7" fmla="*/ 1 w 1676402"/>
              <a:gd name="connsiteY7" fmla="*/ 421200 h 6832014"/>
              <a:gd name="connsiteX0" fmla="*/ 1143001 w 1676402"/>
              <a:gd name="connsiteY0" fmla="*/ 421200 h 6832014"/>
              <a:gd name="connsiteX1" fmla="*/ 653144 w 1676402"/>
              <a:gd name="connsiteY1" fmla="*/ 562610 h 6832014"/>
              <a:gd name="connsiteX2" fmla="*/ 489858 w 1676402"/>
              <a:gd name="connsiteY2" fmla="*/ 562610 h 6832014"/>
              <a:gd name="connsiteX3" fmla="*/ 1 w 1676402"/>
              <a:gd name="connsiteY3" fmla="*/ 421200 h 6832014"/>
              <a:gd name="connsiteX4" fmla="*/ 489858 w 1676402"/>
              <a:gd name="connsiteY4" fmla="*/ 279791 h 6832014"/>
              <a:gd name="connsiteX5" fmla="*/ 653144 w 1676402"/>
              <a:gd name="connsiteY5" fmla="*/ 279791 h 6832014"/>
              <a:gd name="connsiteX6" fmla="*/ 1143001 w 1676402"/>
              <a:gd name="connsiteY6" fmla="*/ 421202 h 6832014"/>
              <a:gd name="connsiteX7" fmla="*/ 1676402 w 1676402"/>
              <a:gd name="connsiteY7" fmla="*/ 4850324 h 6832014"/>
              <a:gd name="connsiteX8" fmla="*/ 1143002 w 1676402"/>
              <a:gd name="connsiteY8" fmla="*/ 5231324 h 6832014"/>
              <a:gd name="connsiteX9" fmla="*/ 1143001 w 1676402"/>
              <a:gd name="connsiteY9" fmla="*/ 6688650 h 6832014"/>
              <a:gd name="connsiteX10" fmla="*/ 653144 w 1676402"/>
              <a:gd name="connsiteY10" fmla="*/ 6830060 h 6832014"/>
              <a:gd name="connsiteX11" fmla="*/ 489858 w 1676402"/>
              <a:gd name="connsiteY11" fmla="*/ 6830060 h 6832014"/>
              <a:gd name="connsiteX12" fmla="*/ 1 w 1676402"/>
              <a:gd name="connsiteY12" fmla="*/ 6688650 h 6832014"/>
              <a:gd name="connsiteX13" fmla="*/ 1 w 1676402"/>
              <a:gd name="connsiteY13" fmla="*/ 4164525 h 6832014"/>
              <a:gd name="connsiteX14" fmla="*/ 1 w 1676402"/>
              <a:gd name="connsiteY14" fmla="*/ 421200 h 6832014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1676402"/>
              <a:gd name="connsiteY0" fmla="*/ 714373 h 7125187"/>
              <a:gd name="connsiteX1" fmla="*/ 571501 w 1676402"/>
              <a:gd name="connsiteY1" fmla="*/ 857249 h 7125187"/>
              <a:gd name="connsiteX2" fmla="*/ 1143001 w 1676402"/>
              <a:gd name="connsiteY2" fmla="*/ 714375 h 7125187"/>
              <a:gd name="connsiteX3" fmla="*/ 1676401 w 1676402"/>
              <a:gd name="connsiteY3" fmla="*/ 5143498 h 7125187"/>
              <a:gd name="connsiteX4" fmla="*/ 1143001 w 1676402"/>
              <a:gd name="connsiteY4" fmla="*/ 5524498 h 7125187"/>
              <a:gd name="connsiteX5" fmla="*/ 1143001 w 1676402"/>
              <a:gd name="connsiteY5" fmla="*/ 6981823 h 7125187"/>
              <a:gd name="connsiteX6" fmla="*/ 653144 w 1676402"/>
              <a:gd name="connsiteY6" fmla="*/ 7123233 h 7125187"/>
              <a:gd name="connsiteX7" fmla="*/ 489858 w 1676402"/>
              <a:gd name="connsiteY7" fmla="*/ 7123233 h 7125187"/>
              <a:gd name="connsiteX8" fmla="*/ 1 w 1676402"/>
              <a:gd name="connsiteY8" fmla="*/ 6981823 h 7125187"/>
              <a:gd name="connsiteX9" fmla="*/ 1 w 1676402"/>
              <a:gd name="connsiteY9" fmla="*/ 714373 h 7125187"/>
              <a:gd name="connsiteX0" fmla="*/ 1 w 1676402"/>
              <a:gd name="connsiteY0" fmla="*/ 714373 h 7125187"/>
              <a:gd name="connsiteX1" fmla="*/ 489858 w 1676402"/>
              <a:gd name="connsiteY1" fmla="*/ 572964 h 7125187"/>
              <a:gd name="connsiteX2" fmla="*/ 653144 w 1676402"/>
              <a:gd name="connsiteY2" fmla="*/ 572964 h 7125187"/>
              <a:gd name="connsiteX3" fmla="*/ 1143001 w 1676402"/>
              <a:gd name="connsiteY3" fmla="*/ 714375 h 7125187"/>
              <a:gd name="connsiteX4" fmla="*/ 653144 w 1676402"/>
              <a:gd name="connsiteY4" fmla="*/ 855785 h 7125187"/>
              <a:gd name="connsiteX5" fmla="*/ 489858 w 1676402"/>
              <a:gd name="connsiteY5" fmla="*/ 855785 h 7125187"/>
              <a:gd name="connsiteX6" fmla="*/ 1 w 1676402"/>
              <a:gd name="connsiteY6" fmla="*/ 714375 h 7125187"/>
              <a:gd name="connsiteX7" fmla="*/ 1 w 1676402"/>
              <a:gd name="connsiteY7" fmla="*/ 714373 h 7125187"/>
              <a:gd name="connsiteX0" fmla="*/ 1143001 w 1676402"/>
              <a:gd name="connsiteY0" fmla="*/ 714373 h 7125187"/>
              <a:gd name="connsiteX1" fmla="*/ 653144 w 1676402"/>
              <a:gd name="connsiteY1" fmla="*/ 855783 h 7125187"/>
              <a:gd name="connsiteX2" fmla="*/ 489858 w 1676402"/>
              <a:gd name="connsiteY2" fmla="*/ 855783 h 7125187"/>
              <a:gd name="connsiteX3" fmla="*/ 1 w 1676402"/>
              <a:gd name="connsiteY3" fmla="*/ 714373 h 7125187"/>
              <a:gd name="connsiteX4" fmla="*/ 489858 w 1676402"/>
              <a:gd name="connsiteY4" fmla="*/ 572964 h 7125187"/>
              <a:gd name="connsiteX5" fmla="*/ 653144 w 1676402"/>
              <a:gd name="connsiteY5" fmla="*/ 572964 h 7125187"/>
              <a:gd name="connsiteX6" fmla="*/ 1143001 w 1676402"/>
              <a:gd name="connsiteY6" fmla="*/ 714375 h 7125187"/>
              <a:gd name="connsiteX7" fmla="*/ 1676402 w 1676402"/>
              <a:gd name="connsiteY7" fmla="*/ 5143497 h 7125187"/>
              <a:gd name="connsiteX8" fmla="*/ 1143002 w 1676402"/>
              <a:gd name="connsiteY8" fmla="*/ 5524497 h 7125187"/>
              <a:gd name="connsiteX9" fmla="*/ 1143001 w 1676402"/>
              <a:gd name="connsiteY9" fmla="*/ 6981823 h 7125187"/>
              <a:gd name="connsiteX10" fmla="*/ 653144 w 1676402"/>
              <a:gd name="connsiteY10" fmla="*/ 7123233 h 7125187"/>
              <a:gd name="connsiteX11" fmla="*/ 489858 w 1676402"/>
              <a:gd name="connsiteY11" fmla="*/ 7123233 h 7125187"/>
              <a:gd name="connsiteX12" fmla="*/ 1 w 1676402"/>
              <a:gd name="connsiteY12" fmla="*/ 6981823 h 7125187"/>
              <a:gd name="connsiteX13" fmla="*/ 1 w 1676402"/>
              <a:gd name="connsiteY13" fmla="*/ 4457698 h 7125187"/>
              <a:gd name="connsiteX14" fmla="*/ 1 w 1676402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1143001 w 4424153"/>
              <a:gd name="connsiteY3" fmla="*/ 714375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1143001 w 4424153"/>
              <a:gd name="connsiteY0" fmla="*/ 714373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1143001 w 4424153"/>
              <a:gd name="connsiteY3" fmla="*/ 714375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1 w 4424153"/>
              <a:gd name="connsiteY14" fmla="*/ 714373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1 w 4424153"/>
              <a:gd name="connsiteY3" fmla="*/ 714373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1 w 4424153"/>
              <a:gd name="connsiteY0" fmla="*/ 714373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1 w 4424153"/>
              <a:gd name="connsiteY7" fmla="*/ 714373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3276601 w 4424153"/>
              <a:gd name="connsiteY3" fmla="*/ 2019298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 w 4424153"/>
              <a:gd name="connsiteY0" fmla="*/ 714373 h 7125187"/>
              <a:gd name="connsiteX1" fmla="*/ 571501 w 4424153"/>
              <a:gd name="connsiteY1" fmla="*/ 857249 h 7125187"/>
              <a:gd name="connsiteX2" fmla="*/ 1143001 w 4424153"/>
              <a:gd name="connsiteY2" fmla="*/ 714375 h 7125187"/>
              <a:gd name="connsiteX3" fmla="*/ 1676401 w 4424153"/>
              <a:gd name="connsiteY3" fmla="*/ 5143498 h 7125187"/>
              <a:gd name="connsiteX4" fmla="*/ 1143001 w 4424153"/>
              <a:gd name="connsiteY4" fmla="*/ 5524498 h 7125187"/>
              <a:gd name="connsiteX5" fmla="*/ 1143001 w 4424153"/>
              <a:gd name="connsiteY5" fmla="*/ 6981823 h 7125187"/>
              <a:gd name="connsiteX6" fmla="*/ 653144 w 4424153"/>
              <a:gd name="connsiteY6" fmla="*/ 7123233 h 7125187"/>
              <a:gd name="connsiteX7" fmla="*/ 489858 w 4424153"/>
              <a:gd name="connsiteY7" fmla="*/ 7123233 h 7125187"/>
              <a:gd name="connsiteX8" fmla="*/ 1 w 4424153"/>
              <a:gd name="connsiteY8" fmla="*/ 6981823 h 7125187"/>
              <a:gd name="connsiteX9" fmla="*/ 1 w 4424153"/>
              <a:gd name="connsiteY9" fmla="*/ 714373 h 7125187"/>
              <a:gd name="connsiteX0" fmla="*/ 3276601 w 4424153"/>
              <a:gd name="connsiteY0" fmla="*/ 2019298 h 7125187"/>
              <a:gd name="connsiteX1" fmla="*/ 489858 w 4424153"/>
              <a:gd name="connsiteY1" fmla="*/ 572964 h 7125187"/>
              <a:gd name="connsiteX2" fmla="*/ 653144 w 4424153"/>
              <a:gd name="connsiteY2" fmla="*/ 572964 h 7125187"/>
              <a:gd name="connsiteX3" fmla="*/ 4343401 w 4424153"/>
              <a:gd name="connsiteY3" fmla="*/ 2019298 h 7125187"/>
              <a:gd name="connsiteX4" fmla="*/ 653144 w 4424153"/>
              <a:gd name="connsiteY4" fmla="*/ 855785 h 7125187"/>
              <a:gd name="connsiteX5" fmla="*/ 489858 w 4424153"/>
              <a:gd name="connsiteY5" fmla="*/ 855785 h 7125187"/>
              <a:gd name="connsiteX6" fmla="*/ 1 w 4424153"/>
              <a:gd name="connsiteY6" fmla="*/ 714375 h 7125187"/>
              <a:gd name="connsiteX7" fmla="*/ 3276601 w 4424153"/>
              <a:gd name="connsiteY7" fmla="*/ 2019298 h 7125187"/>
              <a:gd name="connsiteX0" fmla="*/ 4343401 w 4424153"/>
              <a:gd name="connsiteY0" fmla="*/ 2019298 h 7125187"/>
              <a:gd name="connsiteX1" fmla="*/ 653144 w 4424153"/>
              <a:gd name="connsiteY1" fmla="*/ 855783 h 7125187"/>
              <a:gd name="connsiteX2" fmla="*/ 489858 w 4424153"/>
              <a:gd name="connsiteY2" fmla="*/ 855783 h 7125187"/>
              <a:gd name="connsiteX3" fmla="*/ 3276601 w 4424153"/>
              <a:gd name="connsiteY3" fmla="*/ 2019298 h 7125187"/>
              <a:gd name="connsiteX4" fmla="*/ 489858 w 4424153"/>
              <a:gd name="connsiteY4" fmla="*/ 572964 h 7125187"/>
              <a:gd name="connsiteX5" fmla="*/ 653144 w 4424153"/>
              <a:gd name="connsiteY5" fmla="*/ 572964 h 7125187"/>
              <a:gd name="connsiteX6" fmla="*/ 4343404 w 4424153"/>
              <a:gd name="connsiteY6" fmla="*/ 2019299 h 7125187"/>
              <a:gd name="connsiteX7" fmla="*/ 1676402 w 4424153"/>
              <a:gd name="connsiteY7" fmla="*/ 5143497 h 7125187"/>
              <a:gd name="connsiteX8" fmla="*/ 1143002 w 4424153"/>
              <a:gd name="connsiteY8" fmla="*/ 5524497 h 7125187"/>
              <a:gd name="connsiteX9" fmla="*/ 1143001 w 4424153"/>
              <a:gd name="connsiteY9" fmla="*/ 6981823 h 7125187"/>
              <a:gd name="connsiteX10" fmla="*/ 653144 w 4424153"/>
              <a:gd name="connsiteY10" fmla="*/ 7123233 h 7125187"/>
              <a:gd name="connsiteX11" fmla="*/ 489858 w 4424153"/>
              <a:gd name="connsiteY11" fmla="*/ 7123233 h 7125187"/>
              <a:gd name="connsiteX12" fmla="*/ 1 w 4424153"/>
              <a:gd name="connsiteY12" fmla="*/ 6981823 h 7125187"/>
              <a:gd name="connsiteX13" fmla="*/ 1 w 4424153"/>
              <a:gd name="connsiteY13" fmla="*/ 4457698 h 7125187"/>
              <a:gd name="connsiteX14" fmla="*/ 3276601 w 4424153"/>
              <a:gd name="connsiteY14" fmla="*/ 2019298 h 712518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805543 w 4679950"/>
              <a:gd name="connsiteY2" fmla="*/ 1954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805543 w 4679950"/>
              <a:gd name="connsiteY5" fmla="*/ 1954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805543 w 4679950"/>
              <a:gd name="connsiteY2" fmla="*/ 1954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4114802 w 4679950"/>
              <a:gd name="connsiteY2" fmla="*/ 1295889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642257 w 4679950"/>
              <a:gd name="connsiteY4" fmla="*/ 1954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143363 h 6554177"/>
              <a:gd name="connsiteX1" fmla="*/ 723900 w 4679950"/>
              <a:gd name="connsiteY1" fmla="*/ 286239 h 6554177"/>
              <a:gd name="connsiteX2" fmla="*/ 4495800 w 4679950"/>
              <a:gd name="connsiteY2" fmla="*/ 1448288 h 6554177"/>
              <a:gd name="connsiteX3" fmla="*/ 1828800 w 4679950"/>
              <a:gd name="connsiteY3" fmla="*/ 4572488 h 6554177"/>
              <a:gd name="connsiteX4" fmla="*/ 1295400 w 4679950"/>
              <a:gd name="connsiteY4" fmla="*/ 4953488 h 6554177"/>
              <a:gd name="connsiteX5" fmla="*/ 1295400 w 4679950"/>
              <a:gd name="connsiteY5" fmla="*/ 6410813 h 6554177"/>
              <a:gd name="connsiteX6" fmla="*/ 805543 w 4679950"/>
              <a:gd name="connsiteY6" fmla="*/ 6552223 h 6554177"/>
              <a:gd name="connsiteX7" fmla="*/ 642257 w 4679950"/>
              <a:gd name="connsiteY7" fmla="*/ 6552223 h 6554177"/>
              <a:gd name="connsiteX8" fmla="*/ 152400 w 4679950"/>
              <a:gd name="connsiteY8" fmla="*/ 6410813 h 6554177"/>
              <a:gd name="connsiteX9" fmla="*/ 152400 w 4679950"/>
              <a:gd name="connsiteY9" fmla="*/ 143363 h 6554177"/>
              <a:gd name="connsiteX0" fmla="*/ 3429000 w 4679950"/>
              <a:gd name="connsiteY0" fmla="*/ 1448288 h 6554177"/>
              <a:gd name="connsiteX1" fmla="*/ 642257 w 4679950"/>
              <a:gd name="connsiteY1" fmla="*/ 1954 h 6554177"/>
              <a:gd name="connsiteX2" fmla="*/ 4114802 w 4679950"/>
              <a:gd name="connsiteY2" fmla="*/ 1295889 h 6554177"/>
              <a:gd name="connsiteX3" fmla="*/ 4495800 w 4679950"/>
              <a:gd name="connsiteY3" fmla="*/ 1448288 h 6554177"/>
              <a:gd name="connsiteX4" fmla="*/ 805543 w 4679950"/>
              <a:gd name="connsiteY4" fmla="*/ 284775 h 6554177"/>
              <a:gd name="connsiteX5" fmla="*/ 642257 w 4679950"/>
              <a:gd name="connsiteY5" fmla="*/ 284775 h 6554177"/>
              <a:gd name="connsiteX6" fmla="*/ 152400 w 4679950"/>
              <a:gd name="connsiteY6" fmla="*/ 143365 h 6554177"/>
              <a:gd name="connsiteX7" fmla="*/ 3429000 w 4679950"/>
              <a:gd name="connsiteY7" fmla="*/ 1448288 h 6554177"/>
              <a:gd name="connsiteX0" fmla="*/ 4495800 w 4679950"/>
              <a:gd name="connsiteY0" fmla="*/ 1448288 h 6554177"/>
              <a:gd name="connsiteX1" fmla="*/ 805543 w 4679950"/>
              <a:gd name="connsiteY1" fmla="*/ 284773 h 6554177"/>
              <a:gd name="connsiteX2" fmla="*/ 642257 w 4679950"/>
              <a:gd name="connsiteY2" fmla="*/ 284773 h 6554177"/>
              <a:gd name="connsiteX3" fmla="*/ 3429000 w 4679950"/>
              <a:gd name="connsiteY3" fmla="*/ 1448288 h 6554177"/>
              <a:gd name="connsiteX4" fmla="*/ 3886202 w 4679950"/>
              <a:gd name="connsiteY4" fmla="*/ 1295889 h 6554177"/>
              <a:gd name="connsiteX5" fmla="*/ 4114802 w 4679950"/>
              <a:gd name="connsiteY5" fmla="*/ 1295889 h 6554177"/>
              <a:gd name="connsiteX6" fmla="*/ 4495803 w 4679950"/>
              <a:gd name="connsiteY6" fmla="*/ 1448289 h 6554177"/>
              <a:gd name="connsiteX7" fmla="*/ 1828801 w 4679950"/>
              <a:gd name="connsiteY7" fmla="*/ 4572487 h 6554177"/>
              <a:gd name="connsiteX8" fmla="*/ 1295401 w 4679950"/>
              <a:gd name="connsiteY8" fmla="*/ 4953487 h 6554177"/>
              <a:gd name="connsiteX9" fmla="*/ 1295400 w 4679950"/>
              <a:gd name="connsiteY9" fmla="*/ 6410813 h 6554177"/>
              <a:gd name="connsiteX10" fmla="*/ 805543 w 4679950"/>
              <a:gd name="connsiteY10" fmla="*/ 6552223 h 6554177"/>
              <a:gd name="connsiteX11" fmla="*/ 642257 w 4679950"/>
              <a:gd name="connsiteY11" fmla="*/ 6552223 h 6554177"/>
              <a:gd name="connsiteX12" fmla="*/ 152400 w 4679950"/>
              <a:gd name="connsiteY12" fmla="*/ 6410813 h 6554177"/>
              <a:gd name="connsiteX13" fmla="*/ 152400 w 4679950"/>
              <a:gd name="connsiteY13" fmla="*/ 3886688 h 6554177"/>
              <a:gd name="connsiteX14" fmla="*/ 3429000 w 4679950"/>
              <a:gd name="connsiteY14" fmla="*/ 1448288 h 6554177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805543 w 4679950"/>
              <a:gd name="connsiteY1" fmla="*/ 216021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6081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805543 w 4679950"/>
              <a:gd name="connsiteY4" fmla="*/ 216023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4038602 w 4679950"/>
              <a:gd name="connsiteY4" fmla="*/ 1531937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52400 w 4679950"/>
              <a:gd name="connsiteY0" fmla="*/ 74611 h 6485425"/>
              <a:gd name="connsiteX1" fmla="*/ 723900 w 4679950"/>
              <a:gd name="connsiteY1" fmla="*/ 217487 h 6485425"/>
              <a:gd name="connsiteX2" fmla="*/ 4495800 w 4679950"/>
              <a:gd name="connsiteY2" fmla="*/ 1379536 h 6485425"/>
              <a:gd name="connsiteX3" fmla="*/ 1828800 w 4679950"/>
              <a:gd name="connsiteY3" fmla="*/ 4503736 h 6485425"/>
              <a:gd name="connsiteX4" fmla="*/ 1295400 w 4679950"/>
              <a:gd name="connsiteY4" fmla="*/ 4884736 h 6485425"/>
              <a:gd name="connsiteX5" fmla="*/ 1295400 w 4679950"/>
              <a:gd name="connsiteY5" fmla="*/ 6342061 h 6485425"/>
              <a:gd name="connsiteX6" fmla="*/ 805543 w 4679950"/>
              <a:gd name="connsiteY6" fmla="*/ 6483471 h 6485425"/>
              <a:gd name="connsiteX7" fmla="*/ 642257 w 4679950"/>
              <a:gd name="connsiteY7" fmla="*/ 6483471 h 6485425"/>
              <a:gd name="connsiteX8" fmla="*/ 152400 w 4679950"/>
              <a:gd name="connsiteY8" fmla="*/ 6342061 h 6485425"/>
              <a:gd name="connsiteX9" fmla="*/ 152400 w 4679950"/>
              <a:gd name="connsiteY9" fmla="*/ 74611 h 6485425"/>
              <a:gd name="connsiteX0" fmla="*/ 3429000 w 4679950"/>
              <a:gd name="connsiteY0" fmla="*/ 1379536 h 6485425"/>
              <a:gd name="connsiteX1" fmla="*/ 3962402 w 4679950"/>
              <a:gd name="connsiteY1" fmla="*/ 1227137 h 6485425"/>
              <a:gd name="connsiteX2" fmla="*/ 4114802 w 4679950"/>
              <a:gd name="connsiteY2" fmla="*/ 1227137 h 6485425"/>
              <a:gd name="connsiteX3" fmla="*/ 4495800 w 4679950"/>
              <a:gd name="connsiteY3" fmla="*/ 1379536 h 6485425"/>
              <a:gd name="connsiteX4" fmla="*/ 4114802 w 4679950"/>
              <a:gd name="connsiteY4" fmla="*/ 1531937 h 6485425"/>
              <a:gd name="connsiteX5" fmla="*/ 642257 w 4679950"/>
              <a:gd name="connsiteY5" fmla="*/ 216023 h 6485425"/>
              <a:gd name="connsiteX6" fmla="*/ 152400 w 4679950"/>
              <a:gd name="connsiteY6" fmla="*/ 74613 h 6485425"/>
              <a:gd name="connsiteX7" fmla="*/ 3429000 w 4679950"/>
              <a:gd name="connsiteY7" fmla="*/ 1379536 h 6485425"/>
              <a:gd name="connsiteX0" fmla="*/ 4495800 w 4679950"/>
              <a:gd name="connsiteY0" fmla="*/ 1379536 h 6485425"/>
              <a:gd name="connsiteX1" fmla="*/ 4114802 w 4679950"/>
              <a:gd name="connsiteY1" fmla="*/ 1531937 h 6485425"/>
              <a:gd name="connsiteX2" fmla="*/ 642257 w 4679950"/>
              <a:gd name="connsiteY2" fmla="*/ 216021 h 6485425"/>
              <a:gd name="connsiteX3" fmla="*/ 3429000 w 4679950"/>
              <a:gd name="connsiteY3" fmla="*/ 1379536 h 6485425"/>
              <a:gd name="connsiteX4" fmla="*/ 3886202 w 4679950"/>
              <a:gd name="connsiteY4" fmla="*/ 1227137 h 6485425"/>
              <a:gd name="connsiteX5" fmla="*/ 4114802 w 4679950"/>
              <a:gd name="connsiteY5" fmla="*/ 1227137 h 6485425"/>
              <a:gd name="connsiteX6" fmla="*/ 4495803 w 4679950"/>
              <a:gd name="connsiteY6" fmla="*/ 1379537 h 6485425"/>
              <a:gd name="connsiteX7" fmla="*/ 1828801 w 4679950"/>
              <a:gd name="connsiteY7" fmla="*/ 4503735 h 6485425"/>
              <a:gd name="connsiteX8" fmla="*/ 1295401 w 4679950"/>
              <a:gd name="connsiteY8" fmla="*/ 4884735 h 6485425"/>
              <a:gd name="connsiteX9" fmla="*/ 1295400 w 4679950"/>
              <a:gd name="connsiteY9" fmla="*/ 6342061 h 6485425"/>
              <a:gd name="connsiteX10" fmla="*/ 805543 w 4679950"/>
              <a:gd name="connsiteY10" fmla="*/ 6483471 h 6485425"/>
              <a:gd name="connsiteX11" fmla="*/ 642257 w 4679950"/>
              <a:gd name="connsiteY11" fmla="*/ 6483471 h 6485425"/>
              <a:gd name="connsiteX12" fmla="*/ 152400 w 4679950"/>
              <a:gd name="connsiteY12" fmla="*/ 6342061 h 6485425"/>
              <a:gd name="connsiteX13" fmla="*/ 152400 w 4679950"/>
              <a:gd name="connsiteY13" fmla="*/ 3817936 h 6485425"/>
              <a:gd name="connsiteX14" fmla="*/ 3429000 w 4679950"/>
              <a:gd name="connsiteY14" fmla="*/ 1379536 h 6485425"/>
              <a:gd name="connsiteX0" fmla="*/ 1 w 4699001"/>
              <a:gd name="connsiteY0" fmla="*/ 0 h 6410814"/>
              <a:gd name="connsiteX1" fmla="*/ 3810003 w 4699001"/>
              <a:gd name="connsiteY1" fmla="*/ 1457326 h 6410814"/>
              <a:gd name="connsiteX2" fmla="*/ 4343401 w 4699001"/>
              <a:gd name="connsiteY2" fmla="*/ 1304925 h 6410814"/>
              <a:gd name="connsiteX3" fmla="*/ 1676401 w 4699001"/>
              <a:gd name="connsiteY3" fmla="*/ 4429125 h 6410814"/>
              <a:gd name="connsiteX4" fmla="*/ 1143001 w 4699001"/>
              <a:gd name="connsiteY4" fmla="*/ 4810125 h 6410814"/>
              <a:gd name="connsiteX5" fmla="*/ 1143001 w 4699001"/>
              <a:gd name="connsiteY5" fmla="*/ 6267450 h 6410814"/>
              <a:gd name="connsiteX6" fmla="*/ 653144 w 4699001"/>
              <a:gd name="connsiteY6" fmla="*/ 6408860 h 6410814"/>
              <a:gd name="connsiteX7" fmla="*/ 489858 w 4699001"/>
              <a:gd name="connsiteY7" fmla="*/ 6408860 h 6410814"/>
              <a:gd name="connsiteX8" fmla="*/ 1 w 4699001"/>
              <a:gd name="connsiteY8" fmla="*/ 6267450 h 6410814"/>
              <a:gd name="connsiteX9" fmla="*/ 1 w 4699001"/>
              <a:gd name="connsiteY9" fmla="*/ 0 h 6410814"/>
              <a:gd name="connsiteX0" fmla="*/ 3276601 w 4699001"/>
              <a:gd name="connsiteY0" fmla="*/ 1304925 h 6410814"/>
              <a:gd name="connsiteX1" fmla="*/ 3810003 w 4699001"/>
              <a:gd name="connsiteY1" fmla="*/ 1152526 h 6410814"/>
              <a:gd name="connsiteX2" fmla="*/ 3962403 w 4699001"/>
              <a:gd name="connsiteY2" fmla="*/ 1152526 h 6410814"/>
              <a:gd name="connsiteX3" fmla="*/ 4343401 w 4699001"/>
              <a:gd name="connsiteY3" fmla="*/ 1304925 h 6410814"/>
              <a:gd name="connsiteX4" fmla="*/ 3962403 w 4699001"/>
              <a:gd name="connsiteY4" fmla="*/ 1457326 h 6410814"/>
              <a:gd name="connsiteX5" fmla="*/ 489858 w 4699001"/>
              <a:gd name="connsiteY5" fmla="*/ 141412 h 6410814"/>
              <a:gd name="connsiteX6" fmla="*/ 1 w 4699001"/>
              <a:gd name="connsiteY6" fmla="*/ 2 h 6410814"/>
              <a:gd name="connsiteX7" fmla="*/ 3276601 w 4699001"/>
              <a:gd name="connsiteY7" fmla="*/ 1304925 h 6410814"/>
              <a:gd name="connsiteX0" fmla="*/ 4343401 w 4699001"/>
              <a:gd name="connsiteY0" fmla="*/ 1304925 h 6410814"/>
              <a:gd name="connsiteX1" fmla="*/ 3962403 w 4699001"/>
              <a:gd name="connsiteY1" fmla="*/ 1457326 h 6410814"/>
              <a:gd name="connsiteX2" fmla="*/ 489858 w 4699001"/>
              <a:gd name="connsiteY2" fmla="*/ 141410 h 6410814"/>
              <a:gd name="connsiteX3" fmla="*/ 3276601 w 4699001"/>
              <a:gd name="connsiteY3" fmla="*/ 1304925 h 6410814"/>
              <a:gd name="connsiteX4" fmla="*/ 3733803 w 4699001"/>
              <a:gd name="connsiteY4" fmla="*/ 1152526 h 6410814"/>
              <a:gd name="connsiteX5" fmla="*/ 3962403 w 4699001"/>
              <a:gd name="connsiteY5" fmla="*/ 1152526 h 6410814"/>
              <a:gd name="connsiteX6" fmla="*/ 4343404 w 4699001"/>
              <a:gd name="connsiteY6" fmla="*/ 1304926 h 6410814"/>
              <a:gd name="connsiteX7" fmla="*/ 1676402 w 4699001"/>
              <a:gd name="connsiteY7" fmla="*/ 4429124 h 6410814"/>
              <a:gd name="connsiteX8" fmla="*/ 1143002 w 4699001"/>
              <a:gd name="connsiteY8" fmla="*/ 4810124 h 6410814"/>
              <a:gd name="connsiteX9" fmla="*/ 1143001 w 4699001"/>
              <a:gd name="connsiteY9" fmla="*/ 6267450 h 6410814"/>
              <a:gd name="connsiteX10" fmla="*/ 653144 w 4699001"/>
              <a:gd name="connsiteY10" fmla="*/ 6408860 h 6410814"/>
              <a:gd name="connsiteX11" fmla="*/ 489858 w 4699001"/>
              <a:gd name="connsiteY11" fmla="*/ 6408860 h 6410814"/>
              <a:gd name="connsiteX12" fmla="*/ 1 w 4699001"/>
              <a:gd name="connsiteY12" fmla="*/ 6267450 h 6410814"/>
              <a:gd name="connsiteX13" fmla="*/ 1 w 4699001"/>
              <a:gd name="connsiteY13" fmla="*/ 3743325 h 6410814"/>
              <a:gd name="connsiteX14" fmla="*/ 3276601 w 46990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489858 w 4711701"/>
              <a:gd name="connsiteY2" fmla="*/ 141410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6576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489858 w 4711701"/>
              <a:gd name="connsiteY5" fmla="*/ 141412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3733802 w 4711701"/>
              <a:gd name="connsiteY5" fmla="*/ 1457325 h 6410814"/>
              <a:gd name="connsiteX6" fmla="*/ 1 w 4711701"/>
              <a:gd name="connsiteY6" fmla="*/ 2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1 w 4711701"/>
              <a:gd name="connsiteY0" fmla="*/ 0 h 6410814"/>
              <a:gd name="connsiteX1" fmla="*/ 3886202 w 4711701"/>
              <a:gd name="connsiteY1" fmla="*/ 1457325 h 6410814"/>
              <a:gd name="connsiteX2" fmla="*/ 4343401 w 4711701"/>
              <a:gd name="connsiteY2" fmla="*/ 1304925 h 6410814"/>
              <a:gd name="connsiteX3" fmla="*/ 1676401 w 4711701"/>
              <a:gd name="connsiteY3" fmla="*/ 4429125 h 6410814"/>
              <a:gd name="connsiteX4" fmla="*/ 1143001 w 4711701"/>
              <a:gd name="connsiteY4" fmla="*/ 4810125 h 6410814"/>
              <a:gd name="connsiteX5" fmla="*/ 1143001 w 4711701"/>
              <a:gd name="connsiteY5" fmla="*/ 6267450 h 6410814"/>
              <a:gd name="connsiteX6" fmla="*/ 653144 w 4711701"/>
              <a:gd name="connsiteY6" fmla="*/ 6408860 h 6410814"/>
              <a:gd name="connsiteX7" fmla="*/ 489858 w 4711701"/>
              <a:gd name="connsiteY7" fmla="*/ 6408860 h 6410814"/>
              <a:gd name="connsiteX8" fmla="*/ 1 w 4711701"/>
              <a:gd name="connsiteY8" fmla="*/ 6267450 h 6410814"/>
              <a:gd name="connsiteX9" fmla="*/ 1 w 4711701"/>
              <a:gd name="connsiteY9" fmla="*/ 0 h 6410814"/>
              <a:gd name="connsiteX0" fmla="*/ 3276601 w 4711701"/>
              <a:gd name="connsiteY0" fmla="*/ 1304925 h 6410814"/>
              <a:gd name="connsiteX1" fmla="*/ 3810003 w 4711701"/>
              <a:gd name="connsiteY1" fmla="*/ 1152526 h 6410814"/>
              <a:gd name="connsiteX2" fmla="*/ 3962403 w 4711701"/>
              <a:gd name="connsiteY2" fmla="*/ 1152526 h 6410814"/>
              <a:gd name="connsiteX3" fmla="*/ 4343401 w 4711701"/>
              <a:gd name="connsiteY3" fmla="*/ 1304925 h 6410814"/>
              <a:gd name="connsiteX4" fmla="*/ 3962403 w 4711701"/>
              <a:gd name="connsiteY4" fmla="*/ 1457326 h 6410814"/>
              <a:gd name="connsiteX5" fmla="*/ 3733802 w 4711701"/>
              <a:gd name="connsiteY5" fmla="*/ 1457325 h 6410814"/>
              <a:gd name="connsiteX6" fmla="*/ 3276602 w 4711701"/>
              <a:gd name="connsiteY6" fmla="*/ 1304925 h 6410814"/>
              <a:gd name="connsiteX7" fmla="*/ 3276601 w 4711701"/>
              <a:gd name="connsiteY7" fmla="*/ 1304925 h 6410814"/>
              <a:gd name="connsiteX0" fmla="*/ 4343401 w 4711701"/>
              <a:gd name="connsiteY0" fmla="*/ 1304925 h 6410814"/>
              <a:gd name="connsiteX1" fmla="*/ 3962403 w 4711701"/>
              <a:gd name="connsiteY1" fmla="*/ 1457326 h 6410814"/>
              <a:gd name="connsiteX2" fmla="*/ 3733802 w 4711701"/>
              <a:gd name="connsiteY2" fmla="*/ 1457325 h 6410814"/>
              <a:gd name="connsiteX3" fmla="*/ 3276601 w 4711701"/>
              <a:gd name="connsiteY3" fmla="*/ 1304925 h 6410814"/>
              <a:gd name="connsiteX4" fmla="*/ 3733803 w 4711701"/>
              <a:gd name="connsiteY4" fmla="*/ 1152526 h 6410814"/>
              <a:gd name="connsiteX5" fmla="*/ 3962403 w 4711701"/>
              <a:gd name="connsiteY5" fmla="*/ 1152526 h 6410814"/>
              <a:gd name="connsiteX6" fmla="*/ 4343404 w 4711701"/>
              <a:gd name="connsiteY6" fmla="*/ 1304926 h 6410814"/>
              <a:gd name="connsiteX7" fmla="*/ 1676402 w 4711701"/>
              <a:gd name="connsiteY7" fmla="*/ 4429124 h 6410814"/>
              <a:gd name="connsiteX8" fmla="*/ 1143002 w 4711701"/>
              <a:gd name="connsiteY8" fmla="*/ 4810124 h 6410814"/>
              <a:gd name="connsiteX9" fmla="*/ 1143001 w 4711701"/>
              <a:gd name="connsiteY9" fmla="*/ 6267450 h 6410814"/>
              <a:gd name="connsiteX10" fmla="*/ 653144 w 4711701"/>
              <a:gd name="connsiteY10" fmla="*/ 6408860 h 6410814"/>
              <a:gd name="connsiteX11" fmla="*/ 489858 w 4711701"/>
              <a:gd name="connsiteY11" fmla="*/ 6408860 h 6410814"/>
              <a:gd name="connsiteX12" fmla="*/ 1 w 4711701"/>
              <a:gd name="connsiteY12" fmla="*/ 6267450 h 6410814"/>
              <a:gd name="connsiteX13" fmla="*/ 1 w 4711701"/>
              <a:gd name="connsiteY13" fmla="*/ 3743325 h 6410814"/>
              <a:gd name="connsiteX14" fmla="*/ 3276601 w 4711701"/>
              <a:gd name="connsiteY14" fmla="*/ 1304925 h 6410814"/>
              <a:gd name="connsiteX0" fmla="*/ 3276602 w 4711701"/>
              <a:gd name="connsiteY0" fmla="*/ 495300 h 5601189"/>
              <a:gd name="connsiteX1" fmla="*/ 3886202 w 4711701"/>
              <a:gd name="connsiteY1" fmla="*/ 647700 h 5601189"/>
              <a:gd name="connsiteX2" fmla="*/ 4343401 w 4711701"/>
              <a:gd name="connsiteY2" fmla="*/ 495300 h 5601189"/>
              <a:gd name="connsiteX3" fmla="*/ 1676401 w 4711701"/>
              <a:gd name="connsiteY3" fmla="*/ 3619500 h 5601189"/>
              <a:gd name="connsiteX4" fmla="*/ 1143001 w 4711701"/>
              <a:gd name="connsiteY4" fmla="*/ 4000500 h 5601189"/>
              <a:gd name="connsiteX5" fmla="*/ 1143001 w 4711701"/>
              <a:gd name="connsiteY5" fmla="*/ 5457825 h 5601189"/>
              <a:gd name="connsiteX6" fmla="*/ 653144 w 4711701"/>
              <a:gd name="connsiteY6" fmla="*/ 5599235 h 5601189"/>
              <a:gd name="connsiteX7" fmla="*/ 489858 w 4711701"/>
              <a:gd name="connsiteY7" fmla="*/ 5599235 h 5601189"/>
              <a:gd name="connsiteX8" fmla="*/ 1 w 4711701"/>
              <a:gd name="connsiteY8" fmla="*/ 5457825 h 5601189"/>
              <a:gd name="connsiteX9" fmla="*/ 3276602 w 4711701"/>
              <a:gd name="connsiteY9" fmla="*/ 495300 h 5601189"/>
              <a:gd name="connsiteX0" fmla="*/ 3276601 w 4711701"/>
              <a:gd name="connsiteY0" fmla="*/ 495300 h 5601189"/>
              <a:gd name="connsiteX1" fmla="*/ 3810003 w 4711701"/>
              <a:gd name="connsiteY1" fmla="*/ 342901 h 5601189"/>
              <a:gd name="connsiteX2" fmla="*/ 3962403 w 4711701"/>
              <a:gd name="connsiteY2" fmla="*/ 342901 h 5601189"/>
              <a:gd name="connsiteX3" fmla="*/ 4343401 w 4711701"/>
              <a:gd name="connsiteY3" fmla="*/ 495300 h 5601189"/>
              <a:gd name="connsiteX4" fmla="*/ 3962403 w 4711701"/>
              <a:gd name="connsiteY4" fmla="*/ 647701 h 5601189"/>
              <a:gd name="connsiteX5" fmla="*/ 3733802 w 4711701"/>
              <a:gd name="connsiteY5" fmla="*/ 647700 h 5601189"/>
              <a:gd name="connsiteX6" fmla="*/ 3276602 w 4711701"/>
              <a:gd name="connsiteY6" fmla="*/ 495300 h 5601189"/>
              <a:gd name="connsiteX7" fmla="*/ 3276601 w 4711701"/>
              <a:gd name="connsiteY7" fmla="*/ 495300 h 5601189"/>
              <a:gd name="connsiteX0" fmla="*/ 4343401 w 4711701"/>
              <a:gd name="connsiteY0" fmla="*/ 495300 h 5601189"/>
              <a:gd name="connsiteX1" fmla="*/ 3962403 w 4711701"/>
              <a:gd name="connsiteY1" fmla="*/ 647701 h 5601189"/>
              <a:gd name="connsiteX2" fmla="*/ 3733802 w 4711701"/>
              <a:gd name="connsiteY2" fmla="*/ 647700 h 5601189"/>
              <a:gd name="connsiteX3" fmla="*/ 3276601 w 4711701"/>
              <a:gd name="connsiteY3" fmla="*/ 495300 h 5601189"/>
              <a:gd name="connsiteX4" fmla="*/ 3733803 w 4711701"/>
              <a:gd name="connsiteY4" fmla="*/ 342901 h 5601189"/>
              <a:gd name="connsiteX5" fmla="*/ 3962403 w 4711701"/>
              <a:gd name="connsiteY5" fmla="*/ 342901 h 5601189"/>
              <a:gd name="connsiteX6" fmla="*/ 4343404 w 4711701"/>
              <a:gd name="connsiteY6" fmla="*/ 495301 h 5601189"/>
              <a:gd name="connsiteX7" fmla="*/ 1676402 w 4711701"/>
              <a:gd name="connsiteY7" fmla="*/ 3619499 h 5601189"/>
              <a:gd name="connsiteX8" fmla="*/ 1143002 w 4711701"/>
              <a:gd name="connsiteY8" fmla="*/ 4000499 h 5601189"/>
              <a:gd name="connsiteX9" fmla="*/ 1143001 w 4711701"/>
              <a:gd name="connsiteY9" fmla="*/ 5457825 h 5601189"/>
              <a:gd name="connsiteX10" fmla="*/ 653144 w 4711701"/>
              <a:gd name="connsiteY10" fmla="*/ 5599235 h 5601189"/>
              <a:gd name="connsiteX11" fmla="*/ 489858 w 4711701"/>
              <a:gd name="connsiteY11" fmla="*/ 5599235 h 5601189"/>
              <a:gd name="connsiteX12" fmla="*/ 1 w 4711701"/>
              <a:gd name="connsiteY12" fmla="*/ 5457825 h 5601189"/>
              <a:gd name="connsiteX13" fmla="*/ 1 w 4711701"/>
              <a:gd name="connsiteY13" fmla="*/ 2933700 h 5601189"/>
              <a:gd name="connsiteX14" fmla="*/ 3276601 w 4711701"/>
              <a:gd name="connsiteY14" fmla="*/ 495300 h 5601189"/>
              <a:gd name="connsiteX0" fmla="*/ 3276602 w 4787901"/>
              <a:gd name="connsiteY0" fmla="*/ 495300 h 5601189"/>
              <a:gd name="connsiteX1" fmla="*/ 3886202 w 4787901"/>
              <a:gd name="connsiteY1" fmla="*/ 647700 h 5601189"/>
              <a:gd name="connsiteX2" fmla="*/ 4343401 w 4787901"/>
              <a:gd name="connsiteY2" fmla="*/ 495300 h 5601189"/>
              <a:gd name="connsiteX3" fmla="*/ 1676401 w 4787901"/>
              <a:gd name="connsiteY3" fmla="*/ 3619500 h 5601189"/>
              <a:gd name="connsiteX4" fmla="*/ 1143001 w 4787901"/>
              <a:gd name="connsiteY4" fmla="*/ 4000500 h 5601189"/>
              <a:gd name="connsiteX5" fmla="*/ 1143001 w 4787901"/>
              <a:gd name="connsiteY5" fmla="*/ 5457825 h 5601189"/>
              <a:gd name="connsiteX6" fmla="*/ 653144 w 4787901"/>
              <a:gd name="connsiteY6" fmla="*/ 5599235 h 5601189"/>
              <a:gd name="connsiteX7" fmla="*/ 489858 w 4787901"/>
              <a:gd name="connsiteY7" fmla="*/ 5599235 h 5601189"/>
              <a:gd name="connsiteX8" fmla="*/ 1 w 4787901"/>
              <a:gd name="connsiteY8" fmla="*/ 5457825 h 5601189"/>
              <a:gd name="connsiteX9" fmla="*/ 3276602 w 4787901"/>
              <a:gd name="connsiteY9" fmla="*/ 495300 h 5601189"/>
              <a:gd name="connsiteX0" fmla="*/ 3276601 w 4787901"/>
              <a:gd name="connsiteY0" fmla="*/ 495300 h 5601189"/>
              <a:gd name="connsiteX1" fmla="*/ 3810003 w 4787901"/>
              <a:gd name="connsiteY1" fmla="*/ 342901 h 5601189"/>
              <a:gd name="connsiteX2" fmla="*/ 3962403 w 4787901"/>
              <a:gd name="connsiteY2" fmla="*/ 342901 h 5601189"/>
              <a:gd name="connsiteX3" fmla="*/ 4343401 w 4787901"/>
              <a:gd name="connsiteY3" fmla="*/ 495300 h 5601189"/>
              <a:gd name="connsiteX4" fmla="*/ 3962403 w 4787901"/>
              <a:gd name="connsiteY4" fmla="*/ 647701 h 5601189"/>
              <a:gd name="connsiteX5" fmla="*/ 3733802 w 4787901"/>
              <a:gd name="connsiteY5" fmla="*/ 647700 h 5601189"/>
              <a:gd name="connsiteX6" fmla="*/ 3276602 w 4787901"/>
              <a:gd name="connsiteY6" fmla="*/ 495300 h 5601189"/>
              <a:gd name="connsiteX7" fmla="*/ 3276601 w 4787901"/>
              <a:gd name="connsiteY7" fmla="*/ 495300 h 5601189"/>
              <a:gd name="connsiteX0" fmla="*/ 4343401 w 4787901"/>
              <a:gd name="connsiteY0" fmla="*/ 495300 h 5601189"/>
              <a:gd name="connsiteX1" fmla="*/ 3962403 w 4787901"/>
              <a:gd name="connsiteY1" fmla="*/ 647701 h 5601189"/>
              <a:gd name="connsiteX2" fmla="*/ 3733802 w 4787901"/>
              <a:gd name="connsiteY2" fmla="*/ 647700 h 5601189"/>
              <a:gd name="connsiteX3" fmla="*/ 3276601 w 4787901"/>
              <a:gd name="connsiteY3" fmla="*/ 495300 h 5601189"/>
              <a:gd name="connsiteX4" fmla="*/ 3733803 w 4787901"/>
              <a:gd name="connsiteY4" fmla="*/ 342901 h 5601189"/>
              <a:gd name="connsiteX5" fmla="*/ 3962403 w 4787901"/>
              <a:gd name="connsiteY5" fmla="*/ 342901 h 5601189"/>
              <a:gd name="connsiteX6" fmla="*/ 4343404 w 4787901"/>
              <a:gd name="connsiteY6" fmla="*/ 495301 h 5601189"/>
              <a:gd name="connsiteX7" fmla="*/ 4343401 w 4787901"/>
              <a:gd name="connsiteY7" fmla="*/ 2857499 h 5601189"/>
              <a:gd name="connsiteX8" fmla="*/ 1676402 w 4787901"/>
              <a:gd name="connsiteY8" fmla="*/ 3619499 h 5601189"/>
              <a:gd name="connsiteX9" fmla="*/ 1143002 w 4787901"/>
              <a:gd name="connsiteY9" fmla="*/ 4000499 h 5601189"/>
              <a:gd name="connsiteX10" fmla="*/ 1143001 w 4787901"/>
              <a:gd name="connsiteY10" fmla="*/ 5457825 h 5601189"/>
              <a:gd name="connsiteX11" fmla="*/ 653144 w 4787901"/>
              <a:gd name="connsiteY11" fmla="*/ 5599235 h 5601189"/>
              <a:gd name="connsiteX12" fmla="*/ 489858 w 4787901"/>
              <a:gd name="connsiteY12" fmla="*/ 5599235 h 5601189"/>
              <a:gd name="connsiteX13" fmla="*/ 1 w 4787901"/>
              <a:gd name="connsiteY13" fmla="*/ 5457825 h 5601189"/>
              <a:gd name="connsiteX14" fmla="*/ 1 w 4787901"/>
              <a:gd name="connsiteY14" fmla="*/ 2933700 h 5601189"/>
              <a:gd name="connsiteX15" fmla="*/ 3276601 w 4787901"/>
              <a:gd name="connsiteY15" fmla="*/ 495300 h 5601189"/>
              <a:gd name="connsiteX0" fmla="*/ 3276602 w 4787901"/>
              <a:gd name="connsiteY0" fmla="*/ 381000 h 5486889"/>
              <a:gd name="connsiteX1" fmla="*/ 3886202 w 4787901"/>
              <a:gd name="connsiteY1" fmla="*/ 533400 h 5486889"/>
              <a:gd name="connsiteX2" fmla="*/ 4343401 w 4787901"/>
              <a:gd name="connsiteY2" fmla="*/ 381000 h 5486889"/>
              <a:gd name="connsiteX3" fmla="*/ 4343401 w 4787901"/>
              <a:gd name="connsiteY3" fmla="*/ 2819399 h 5486889"/>
              <a:gd name="connsiteX4" fmla="*/ 1676401 w 4787901"/>
              <a:gd name="connsiteY4" fmla="*/ 3505200 h 5486889"/>
              <a:gd name="connsiteX5" fmla="*/ 1143001 w 4787901"/>
              <a:gd name="connsiteY5" fmla="*/ 3886200 h 5486889"/>
              <a:gd name="connsiteX6" fmla="*/ 1143001 w 4787901"/>
              <a:gd name="connsiteY6" fmla="*/ 5343525 h 5486889"/>
              <a:gd name="connsiteX7" fmla="*/ 653144 w 4787901"/>
              <a:gd name="connsiteY7" fmla="*/ 5484935 h 5486889"/>
              <a:gd name="connsiteX8" fmla="*/ 489858 w 4787901"/>
              <a:gd name="connsiteY8" fmla="*/ 5484935 h 5486889"/>
              <a:gd name="connsiteX9" fmla="*/ 1 w 4787901"/>
              <a:gd name="connsiteY9" fmla="*/ 5343525 h 5486889"/>
              <a:gd name="connsiteX10" fmla="*/ 3276602 w 4787901"/>
              <a:gd name="connsiteY10" fmla="*/ 381000 h 5486889"/>
              <a:gd name="connsiteX0" fmla="*/ 3276601 w 4787901"/>
              <a:gd name="connsiteY0" fmla="*/ 381000 h 5486889"/>
              <a:gd name="connsiteX1" fmla="*/ 3810003 w 4787901"/>
              <a:gd name="connsiteY1" fmla="*/ 228601 h 5486889"/>
              <a:gd name="connsiteX2" fmla="*/ 3962403 w 4787901"/>
              <a:gd name="connsiteY2" fmla="*/ 228601 h 5486889"/>
              <a:gd name="connsiteX3" fmla="*/ 4343401 w 4787901"/>
              <a:gd name="connsiteY3" fmla="*/ 381000 h 5486889"/>
              <a:gd name="connsiteX4" fmla="*/ 3962403 w 4787901"/>
              <a:gd name="connsiteY4" fmla="*/ 533401 h 5486889"/>
              <a:gd name="connsiteX5" fmla="*/ 3733802 w 4787901"/>
              <a:gd name="connsiteY5" fmla="*/ 533400 h 5486889"/>
              <a:gd name="connsiteX6" fmla="*/ 3276602 w 4787901"/>
              <a:gd name="connsiteY6" fmla="*/ 381000 h 5486889"/>
              <a:gd name="connsiteX7" fmla="*/ 3276601 w 4787901"/>
              <a:gd name="connsiteY7" fmla="*/ 381000 h 5486889"/>
              <a:gd name="connsiteX0" fmla="*/ 4343401 w 4787901"/>
              <a:gd name="connsiteY0" fmla="*/ 381000 h 5486889"/>
              <a:gd name="connsiteX1" fmla="*/ 3962403 w 4787901"/>
              <a:gd name="connsiteY1" fmla="*/ 533401 h 5486889"/>
              <a:gd name="connsiteX2" fmla="*/ 3733802 w 4787901"/>
              <a:gd name="connsiteY2" fmla="*/ 533400 h 5486889"/>
              <a:gd name="connsiteX3" fmla="*/ 3276601 w 4787901"/>
              <a:gd name="connsiteY3" fmla="*/ 381000 h 5486889"/>
              <a:gd name="connsiteX4" fmla="*/ 3733803 w 4787901"/>
              <a:gd name="connsiteY4" fmla="*/ 228601 h 5486889"/>
              <a:gd name="connsiteX5" fmla="*/ 3962403 w 4787901"/>
              <a:gd name="connsiteY5" fmla="*/ 228601 h 5486889"/>
              <a:gd name="connsiteX6" fmla="*/ 4343404 w 4787901"/>
              <a:gd name="connsiteY6" fmla="*/ 381001 h 5486889"/>
              <a:gd name="connsiteX7" fmla="*/ 4343401 w 4787901"/>
              <a:gd name="connsiteY7" fmla="*/ 2743199 h 5486889"/>
              <a:gd name="connsiteX8" fmla="*/ 1676402 w 4787901"/>
              <a:gd name="connsiteY8" fmla="*/ 3505199 h 5486889"/>
              <a:gd name="connsiteX9" fmla="*/ 1143002 w 4787901"/>
              <a:gd name="connsiteY9" fmla="*/ 3886199 h 5486889"/>
              <a:gd name="connsiteX10" fmla="*/ 1143001 w 4787901"/>
              <a:gd name="connsiteY10" fmla="*/ 5343525 h 5486889"/>
              <a:gd name="connsiteX11" fmla="*/ 653144 w 4787901"/>
              <a:gd name="connsiteY11" fmla="*/ 5484935 h 5486889"/>
              <a:gd name="connsiteX12" fmla="*/ 489858 w 4787901"/>
              <a:gd name="connsiteY12" fmla="*/ 5484935 h 5486889"/>
              <a:gd name="connsiteX13" fmla="*/ 1 w 4787901"/>
              <a:gd name="connsiteY13" fmla="*/ 5343525 h 5486889"/>
              <a:gd name="connsiteX14" fmla="*/ 1 w 4787901"/>
              <a:gd name="connsiteY14" fmla="*/ 2819400 h 5486889"/>
              <a:gd name="connsiteX15" fmla="*/ 3276601 w 4787901"/>
              <a:gd name="connsiteY15" fmla="*/ 381000 h 54868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1676401 w 4787901"/>
              <a:gd name="connsiteY4" fmla="*/ 3492500 h 5474189"/>
              <a:gd name="connsiteX5" fmla="*/ 1143001 w 4787901"/>
              <a:gd name="connsiteY5" fmla="*/ 3873500 h 5474189"/>
              <a:gd name="connsiteX6" fmla="*/ 1143001 w 4787901"/>
              <a:gd name="connsiteY6" fmla="*/ 5330825 h 5474189"/>
              <a:gd name="connsiteX7" fmla="*/ 653144 w 4787901"/>
              <a:gd name="connsiteY7" fmla="*/ 5472235 h 5474189"/>
              <a:gd name="connsiteX8" fmla="*/ 489858 w 4787901"/>
              <a:gd name="connsiteY8" fmla="*/ 5472235 h 5474189"/>
              <a:gd name="connsiteX9" fmla="*/ 1 w 4787901"/>
              <a:gd name="connsiteY9" fmla="*/ 5330825 h 5474189"/>
              <a:gd name="connsiteX10" fmla="*/ 3276602 w 4787901"/>
              <a:gd name="connsiteY10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1676402 w 4787901"/>
              <a:gd name="connsiteY8" fmla="*/ 3492499 h 5474189"/>
              <a:gd name="connsiteX9" fmla="*/ 1143002 w 4787901"/>
              <a:gd name="connsiteY9" fmla="*/ 3873499 h 5474189"/>
              <a:gd name="connsiteX10" fmla="*/ 1143001 w 4787901"/>
              <a:gd name="connsiteY10" fmla="*/ 5330825 h 5474189"/>
              <a:gd name="connsiteX11" fmla="*/ 653144 w 4787901"/>
              <a:gd name="connsiteY11" fmla="*/ 5472235 h 5474189"/>
              <a:gd name="connsiteX12" fmla="*/ 489858 w 4787901"/>
              <a:gd name="connsiteY12" fmla="*/ 5472235 h 5474189"/>
              <a:gd name="connsiteX13" fmla="*/ 1 w 4787901"/>
              <a:gd name="connsiteY13" fmla="*/ 5330825 h 5474189"/>
              <a:gd name="connsiteX14" fmla="*/ 1 w 4787901"/>
              <a:gd name="connsiteY14" fmla="*/ 2806700 h 5474189"/>
              <a:gd name="connsiteX15" fmla="*/ 3276601 w 4787901"/>
              <a:gd name="connsiteY15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1676401 w 4787901"/>
              <a:gd name="connsiteY4" fmla="*/ 3492500 h 5474189"/>
              <a:gd name="connsiteX5" fmla="*/ 1143001 w 4787901"/>
              <a:gd name="connsiteY5" fmla="*/ 3873500 h 5474189"/>
              <a:gd name="connsiteX6" fmla="*/ 1143001 w 4787901"/>
              <a:gd name="connsiteY6" fmla="*/ 5330825 h 5474189"/>
              <a:gd name="connsiteX7" fmla="*/ 653144 w 4787901"/>
              <a:gd name="connsiteY7" fmla="*/ 5472235 h 5474189"/>
              <a:gd name="connsiteX8" fmla="*/ 489858 w 4787901"/>
              <a:gd name="connsiteY8" fmla="*/ 5472235 h 5474189"/>
              <a:gd name="connsiteX9" fmla="*/ 1 w 4787901"/>
              <a:gd name="connsiteY9" fmla="*/ 5330825 h 5474189"/>
              <a:gd name="connsiteX10" fmla="*/ 3276602 w 4787901"/>
              <a:gd name="connsiteY10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3276602 w 4787901"/>
              <a:gd name="connsiteY11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2 w 4787901"/>
              <a:gd name="connsiteY12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2 w 4787901"/>
              <a:gd name="connsiteY12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2349499 h 5474189"/>
              <a:gd name="connsiteX17" fmla="*/ 3276601 w 4787901"/>
              <a:gd name="connsiteY17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1 w 4787901"/>
              <a:gd name="connsiteY12" fmla="*/ 2349499 h 5474189"/>
              <a:gd name="connsiteX13" fmla="*/ 3276602 w 4787901"/>
              <a:gd name="connsiteY13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3276601 w 4787901"/>
              <a:gd name="connsiteY16" fmla="*/ 2349499 h 5474189"/>
              <a:gd name="connsiteX17" fmla="*/ 3276601 w 4787901"/>
              <a:gd name="connsiteY17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3276601 w 4787901"/>
              <a:gd name="connsiteY12" fmla="*/ 2349499 h 5474189"/>
              <a:gd name="connsiteX13" fmla="*/ 3276602 w 4787901"/>
              <a:gd name="connsiteY13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3494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3494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3494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3494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1970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1970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3276601 w 4787901"/>
              <a:gd name="connsiteY17" fmla="*/ 2197099 h 5474189"/>
              <a:gd name="connsiteX18" fmla="*/ 3276601 w 4787901"/>
              <a:gd name="connsiteY18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3276601 w 4787901"/>
              <a:gd name="connsiteY13" fmla="*/ 2197099 h 5474189"/>
              <a:gd name="connsiteX14" fmla="*/ 3276602 w 4787901"/>
              <a:gd name="connsiteY14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733802 w 4787901"/>
              <a:gd name="connsiteY2" fmla="*/ 520700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733802 w 4787901"/>
              <a:gd name="connsiteY5" fmla="*/ 520700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814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962403 w 4787901"/>
              <a:gd name="connsiteY1" fmla="*/ 520701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962403 w 4787901"/>
              <a:gd name="connsiteY4" fmla="*/ 520701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733801 w 4787901"/>
              <a:gd name="connsiteY1" fmla="*/ 977899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368300 h 5474189"/>
              <a:gd name="connsiteX1" fmla="*/ 3886202 w 4787901"/>
              <a:gd name="connsiteY1" fmla="*/ 520700 h 5474189"/>
              <a:gd name="connsiteX2" fmla="*/ 4343401 w 4787901"/>
              <a:gd name="connsiteY2" fmla="*/ 368300 h 5474189"/>
              <a:gd name="connsiteX3" fmla="*/ 4343401 w 4787901"/>
              <a:gd name="connsiteY3" fmla="*/ 2730499 h 5474189"/>
              <a:gd name="connsiteX4" fmla="*/ 3810001 w 4787901"/>
              <a:gd name="connsiteY4" fmla="*/ 3492499 h 5474189"/>
              <a:gd name="connsiteX5" fmla="*/ 1676401 w 4787901"/>
              <a:gd name="connsiteY5" fmla="*/ 3492500 h 5474189"/>
              <a:gd name="connsiteX6" fmla="*/ 1143001 w 4787901"/>
              <a:gd name="connsiteY6" fmla="*/ 3873500 h 5474189"/>
              <a:gd name="connsiteX7" fmla="*/ 1143001 w 4787901"/>
              <a:gd name="connsiteY7" fmla="*/ 5330825 h 5474189"/>
              <a:gd name="connsiteX8" fmla="*/ 653144 w 4787901"/>
              <a:gd name="connsiteY8" fmla="*/ 5472235 h 5474189"/>
              <a:gd name="connsiteX9" fmla="*/ 489858 w 4787901"/>
              <a:gd name="connsiteY9" fmla="*/ 5472235 h 5474189"/>
              <a:gd name="connsiteX10" fmla="*/ 1 w 4787901"/>
              <a:gd name="connsiteY10" fmla="*/ 5330825 h 5474189"/>
              <a:gd name="connsiteX11" fmla="*/ 1 w 4787901"/>
              <a:gd name="connsiteY11" fmla="*/ 2806699 h 5474189"/>
              <a:gd name="connsiteX12" fmla="*/ 609601 w 4787901"/>
              <a:gd name="connsiteY12" fmla="*/ 2501899 h 5474189"/>
              <a:gd name="connsiteX13" fmla="*/ 2743201 w 4787901"/>
              <a:gd name="connsiteY13" fmla="*/ 2501899 h 5474189"/>
              <a:gd name="connsiteX14" fmla="*/ 3276601 w 4787901"/>
              <a:gd name="connsiteY14" fmla="*/ 2197099 h 5474189"/>
              <a:gd name="connsiteX15" fmla="*/ 3276602 w 4787901"/>
              <a:gd name="connsiteY15" fmla="*/ 368300 h 5474189"/>
              <a:gd name="connsiteX0" fmla="*/ 3276601 w 4787901"/>
              <a:gd name="connsiteY0" fmla="*/ 368300 h 5474189"/>
              <a:gd name="connsiteX1" fmla="*/ 3810003 w 4787901"/>
              <a:gd name="connsiteY1" fmla="*/ 215901 h 5474189"/>
              <a:gd name="connsiteX2" fmla="*/ 3962403 w 4787901"/>
              <a:gd name="connsiteY2" fmla="*/ 215901 h 5474189"/>
              <a:gd name="connsiteX3" fmla="*/ 4343401 w 4787901"/>
              <a:gd name="connsiteY3" fmla="*/ 368300 h 5474189"/>
              <a:gd name="connsiteX4" fmla="*/ 3733801 w 4787901"/>
              <a:gd name="connsiteY4" fmla="*/ 977899 h 5474189"/>
              <a:gd name="connsiteX5" fmla="*/ 3505201 w 4787901"/>
              <a:gd name="connsiteY5" fmla="*/ 977899 h 5474189"/>
              <a:gd name="connsiteX6" fmla="*/ 3276602 w 4787901"/>
              <a:gd name="connsiteY6" fmla="*/ 368300 h 5474189"/>
              <a:gd name="connsiteX7" fmla="*/ 3276601 w 4787901"/>
              <a:gd name="connsiteY7" fmla="*/ 368300 h 5474189"/>
              <a:gd name="connsiteX0" fmla="*/ 4343401 w 4787901"/>
              <a:gd name="connsiteY0" fmla="*/ 368300 h 5474189"/>
              <a:gd name="connsiteX1" fmla="*/ 3733801 w 4787901"/>
              <a:gd name="connsiteY1" fmla="*/ 977899 h 5474189"/>
              <a:gd name="connsiteX2" fmla="*/ 3505201 w 4787901"/>
              <a:gd name="connsiteY2" fmla="*/ 977899 h 5474189"/>
              <a:gd name="connsiteX3" fmla="*/ 3276601 w 4787901"/>
              <a:gd name="connsiteY3" fmla="*/ 368300 h 5474189"/>
              <a:gd name="connsiteX4" fmla="*/ 3733803 w 4787901"/>
              <a:gd name="connsiteY4" fmla="*/ 215901 h 5474189"/>
              <a:gd name="connsiteX5" fmla="*/ 3962403 w 4787901"/>
              <a:gd name="connsiteY5" fmla="*/ 215901 h 5474189"/>
              <a:gd name="connsiteX6" fmla="*/ 4343404 w 4787901"/>
              <a:gd name="connsiteY6" fmla="*/ 368301 h 5474189"/>
              <a:gd name="connsiteX7" fmla="*/ 4343401 w 4787901"/>
              <a:gd name="connsiteY7" fmla="*/ 2730499 h 5474189"/>
              <a:gd name="connsiteX8" fmla="*/ 3810001 w 4787901"/>
              <a:gd name="connsiteY8" fmla="*/ 3492499 h 5474189"/>
              <a:gd name="connsiteX9" fmla="*/ 1676402 w 4787901"/>
              <a:gd name="connsiteY9" fmla="*/ 3492499 h 5474189"/>
              <a:gd name="connsiteX10" fmla="*/ 1143002 w 4787901"/>
              <a:gd name="connsiteY10" fmla="*/ 3873499 h 5474189"/>
              <a:gd name="connsiteX11" fmla="*/ 1143001 w 4787901"/>
              <a:gd name="connsiteY11" fmla="*/ 5330825 h 5474189"/>
              <a:gd name="connsiteX12" fmla="*/ 653144 w 4787901"/>
              <a:gd name="connsiteY12" fmla="*/ 5472235 h 5474189"/>
              <a:gd name="connsiteX13" fmla="*/ 489858 w 4787901"/>
              <a:gd name="connsiteY13" fmla="*/ 5472235 h 5474189"/>
              <a:gd name="connsiteX14" fmla="*/ 1 w 4787901"/>
              <a:gd name="connsiteY14" fmla="*/ 5330825 h 5474189"/>
              <a:gd name="connsiteX15" fmla="*/ 1 w 4787901"/>
              <a:gd name="connsiteY15" fmla="*/ 2806700 h 5474189"/>
              <a:gd name="connsiteX16" fmla="*/ 609601 w 4787901"/>
              <a:gd name="connsiteY16" fmla="*/ 2501899 h 5474189"/>
              <a:gd name="connsiteX17" fmla="*/ 2743201 w 4787901"/>
              <a:gd name="connsiteY17" fmla="*/ 2501899 h 5474189"/>
              <a:gd name="connsiteX18" fmla="*/ 3276601 w 4787901"/>
              <a:gd name="connsiteY18" fmla="*/ 2197099 h 5474189"/>
              <a:gd name="connsiteX19" fmla="*/ 3276601 w 4787901"/>
              <a:gd name="connsiteY19" fmla="*/ 368300 h 54741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5814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814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814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5814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733803 w 4787901"/>
              <a:gd name="connsiteY4" fmla="*/ 139701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962403 w 4787901"/>
              <a:gd name="connsiteY5" fmla="*/ 139701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962403 w 4787901"/>
              <a:gd name="connsiteY2" fmla="*/ 139701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810003 w 4787901"/>
              <a:gd name="connsiteY1" fmla="*/ 139701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5814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276601 w 4787901"/>
              <a:gd name="connsiteY19" fmla="*/ 292100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276601 w 4787901"/>
              <a:gd name="connsiteY3" fmla="*/ 292100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276601 w 4787901"/>
              <a:gd name="connsiteY0" fmla="*/ 292100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276601 w 4787901"/>
              <a:gd name="connsiteY7" fmla="*/ 292100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276602 w 4787901"/>
              <a:gd name="connsiteY6" fmla="*/ 292100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276602 w 4787901"/>
              <a:gd name="connsiteY0" fmla="*/ 292100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276602 w 4787901"/>
              <a:gd name="connsiteY15" fmla="*/ 292100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343404 w 4787901"/>
              <a:gd name="connsiteY6" fmla="*/ 292101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343401 w 4787901"/>
              <a:gd name="connsiteY0" fmla="*/ 292100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343401 w 4787901"/>
              <a:gd name="connsiteY3" fmla="*/ 292100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191001 w 4787901"/>
              <a:gd name="connsiteY0" fmla="*/ 749299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901699 h 5397989"/>
              <a:gd name="connsiteX2" fmla="*/ 4343401 w 4787901"/>
              <a:gd name="connsiteY2" fmla="*/ 292100 h 5397989"/>
              <a:gd name="connsiteX3" fmla="*/ 4343401 w 4787901"/>
              <a:gd name="connsiteY3" fmla="*/ 2654299 h 5397989"/>
              <a:gd name="connsiteX4" fmla="*/ 3810001 w 4787901"/>
              <a:gd name="connsiteY4" fmla="*/ 3416299 h 5397989"/>
              <a:gd name="connsiteX5" fmla="*/ 1676401 w 4787901"/>
              <a:gd name="connsiteY5" fmla="*/ 3416300 h 5397989"/>
              <a:gd name="connsiteX6" fmla="*/ 1143001 w 4787901"/>
              <a:gd name="connsiteY6" fmla="*/ 3797300 h 5397989"/>
              <a:gd name="connsiteX7" fmla="*/ 1143001 w 4787901"/>
              <a:gd name="connsiteY7" fmla="*/ 5254625 h 5397989"/>
              <a:gd name="connsiteX8" fmla="*/ 653144 w 4787901"/>
              <a:gd name="connsiteY8" fmla="*/ 5396035 h 5397989"/>
              <a:gd name="connsiteX9" fmla="*/ 489858 w 4787901"/>
              <a:gd name="connsiteY9" fmla="*/ 5396035 h 5397989"/>
              <a:gd name="connsiteX10" fmla="*/ 1 w 4787901"/>
              <a:gd name="connsiteY10" fmla="*/ 5254625 h 5397989"/>
              <a:gd name="connsiteX11" fmla="*/ 1 w 4787901"/>
              <a:gd name="connsiteY11" fmla="*/ 2730499 h 5397989"/>
              <a:gd name="connsiteX12" fmla="*/ 609601 w 4787901"/>
              <a:gd name="connsiteY12" fmla="*/ 2425699 h 5397989"/>
              <a:gd name="connsiteX13" fmla="*/ 2743201 w 4787901"/>
              <a:gd name="connsiteY13" fmla="*/ 2425699 h 5397989"/>
              <a:gd name="connsiteX14" fmla="*/ 3276601 w 4787901"/>
              <a:gd name="connsiteY14" fmla="*/ 2120899 h 5397989"/>
              <a:gd name="connsiteX15" fmla="*/ 3048001 w 4787901"/>
              <a:gd name="connsiteY15" fmla="*/ 749299 h 5397989"/>
              <a:gd name="connsiteX0" fmla="*/ 3048001 w 4787901"/>
              <a:gd name="connsiteY0" fmla="*/ 749299 h 5397989"/>
              <a:gd name="connsiteX1" fmla="*/ 3657601 w 4787901"/>
              <a:gd name="connsiteY1" fmla="*/ 596899 h 5397989"/>
              <a:gd name="connsiteX2" fmla="*/ 3733801 w 4787901"/>
              <a:gd name="connsiteY2" fmla="*/ 596899 h 5397989"/>
              <a:gd name="connsiteX3" fmla="*/ 4191001 w 4787901"/>
              <a:gd name="connsiteY3" fmla="*/ 749299 h 5397989"/>
              <a:gd name="connsiteX4" fmla="*/ 3733801 w 4787901"/>
              <a:gd name="connsiteY4" fmla="*/ 901699 h 5397989"/>
              <a:gd name="connsiteX5" fmla="*/ 3505201 w 4787901"/>
              <a:gd name="connsiteY5" fmla="*/ 901699 h 5397989"/>
              <a:gd name="connsiteX6" fmla="*/ 3048001 w 4787901"/>
              <a:gd name="connsiteY6" fmla="*/ 749299 h 5397989"/>
              <a:gd name="connsiteX7" fmla="*/ 3048001 w 4787901"/>
              <a:gd name="connsiteY7" fmla="*/ 749299 h 5397989"/>
              <a:gd name="connsiteX0" fmla="*/ 4191001 w 4787901"/>
              <a:gd name="connsiteY0" fmla="*/ 749299 h 5397989"/>
              <a:gd name="connsiteX1" fmla="*/ 3733801 w 4787901"/>
              <a:gd name="connsiteY1" fmla="*/ 901699 h 5397989"/>
              <a:gd name="connsiteX2" fmla="*/ 3505201 w 4787901"/>
              <a:gd name="connsiteY2" fmla="*/ 901699 h 5397989"/>
              <a:gd name="connsiteX3" fmla="*/ 3048001 w 4787901"/>
              <a:gd name="connsiteY3" fmla="*/ 749299 h 5397989"/>
              <a:gd name="connsiteX4" fmla="*/ 3505201 w 4787901"/>
              <a:gd name="connsiteY4" fmla="*/ 596899 h 5397989"/>
              <a:gd name="connsiteX5" fmla="*/ 3733801 w 4787901"/>
              <a:gd name="connsiteY5" fmla="*/ 596899 h 5397989"/>
              <a:gd name="connsiteX6" fmla="*/ 4191001 w 4787901"/>
              <a:gd name="connsiteY6" fmla="*/ 749299 h 5397989"/>
              <a:gd name="connsiteX7" fmla="*/ 4343401 w 4787901"/>
              <a:gd name="connsiteY7" fmla="*/ 2654299 h 5397989"/>
              <a:gd name="connsiteX8" fmla="*/ 3810001 w 4787901"/>
              <a:gd name="connsiteY8" fmla="*/ 3416299 h 5397989"/>
              <a:gd name="connsiteX9" fmla="*/ 1676402 w 4787901"/>
              <a:gd name="connsiteY9" fmla="*/ 3416299 h 5397989"/>
              <a:gd name="connsiteX10" fmla="*/ 1143002 w 4787901"/>
              <a:gd name="connsiteY10" fmla="*/ 3797299 h 5397989"/>
              <a:gd name="connsiteX11" fmla="*/ 1143001 w 4787901"/>
              <a:gd name="connsiteY11" fmla="*/ 5254625 h 5397989"/>
              <a:gd name="connsiteX12" fmla="*/ 653144 w 4787901"/>
              <a:gd name="connsiteY12" fmla="*/ 5396035 h 5397989"/>
              <a:gd name="connsiteX13" fmla="*/ 489858 w 4787901"/>
              <a:gd name="connsiteY13" fmla="*/ 5396035 h 5397989"/>
              <a:gd name="connsiteX14" fmla="*/ 1 w 4787901"/>
              <a:gd name="connsiteY14" fmla="*/ 5254625 h 5397989"/>
              <a:gd name="connsiteX15" fmla="*/ 1 w 4787901"/>
              <a:gd name="connsiteY15" fmla="*/ 2730500 h 5397989"/>
              <a:gd name="connsiteX16" fmla="*/ 609601 w 4787901"/>
              <a:gd name="connsiteY16" fmla="*/ 2425699 h 5397989"/>
              <a:gd name="connsiteX17" fmla="*/ 2743201 w 4787901"/>
              <a:gd name="connsiteY17" fmla="*/ 2425699 h 5397989"/>
              <a:gd name="connsiteX18" fmla="*/ 3276601 w 4787901"/>
              <a:gd name="connsiteY18" fmla="*/ 2120899 h 5397989"/>
              <a:gd name="connsiteX19" fmla="*/ 3048001 w 4787901"/>
              <a:gd name="connsiteY19" fmla="*/ 749299 h 5397989"/>
              <a:gd name="connsiteX0" fmla="*/ 3048001 w 4787901"/>
              <a:gd name="connsiteY0" fmla="*/ 292100 h 4940790"/>
              <a:gd name="connsiteX1" fmla="*/ 3657601 w 4787901"/>
              <a:gd name="connsiteY1" fmla="*/ 444500 h 4940790"/>
              <a:gd name="connsiteX2" fmla="*/ 4191001 w 4787901"/>
              <a:gd name="connsiteY2" fmla="*/ 292100 h 4940790"/>
              <a:gd name="connsiteX3" fmla="*/ 4343401 w 4787901"/>
              <a:gd name="connsiteY3" fmla="*/ 2197100 h 4940790"/>
              <a:gd name="connsiteX4" fmla="*/ 3810001 w 4787901"/>
              <a:gd name="connsiteY4" fmla="*/ 2959100 h 4940790"/>
              <a:gd name="connsiteX5" fmla="*/ 1676401 w 4787901"/>
              <a:gd name="connsiteY5" fmla="*/ 2959101 h 4940790"/>
              <a:gd name="connsiteX6" fmla="*/ 1143001 w 4787901"/>
              <a:gd name="connsiteY6" fmla="*/ 3340101 h 4940790"/>
              <a:gd name="connsiteX7" fmla="*/ 1143001 w 4787901"/>
              <a:gd name="connsiteY7" fmla="*/ 4797426 h 4940790"/>
              <a:gd name="connsiteX8" fmla="*/ 653144 w 4787901"/>
              <a:gd name="connsiteY8" fmla="*/ 4938836 h 4940790"/>
              <a:gd name="connsiteX9" fmla="*/ 489858 w 4787901"/>
              <a:gd name="connsiteY9" fmla="*/ 4938836 h 4940790"/>
              <a:gd name="connsiteX10" fmla="*/ 1 w 4787901"/>
              <a:gd name="connsiteY10" fmla="*/ 4797426 h 4940790"/>
              <a:gd name="connsiteX11" fmla="*/ 1 w 4787901"/>
              <a:gd name="connsiteY11" fmla="*/ 2273300 h 4940790"/>
              <a:gd name="connsiteX12" fmla="*/ 609601 w 4787901"/>
              <a:gd name="connsiteY12" fmla="*/ 1968500 h 4940790"/>
              <a:gd name="connsiteX13" fmla="*/ 2743201 w 4787901"/>
              <a:gd name="connsiteY13" fmla="*/ 1968500 h 4940790"/>
              <a:gd name="connsiteX14" fmla="*/ 3276601 w 4787901"/>
              <a:gd name="connsiteY14" fmla="*/ 1663700 h 4940790"/>
              <a:gd name="connsiteX15" fmla="*/ 3048001 w 4787901"/>
              <a:gd name="connsiteY15" fmla="*/ 292100 h 4940790"/>
              <a:gd name="connsiteX0" fmla="*/ 3048001 w 4787901"/>
              <a:gd name="connsiteY0" fmla="*/ 292100 h 4940790"/>
              <a:gd name="connsiteX1" fmla="*/ 3657601 w 4787901"/>
              <a:gd name="connsiteY1" fmla="*/ 139700 h 4940790"/>
              <a:gd name="connsiteX2" fmla="*/ 3733801 w 4787901"/>
              <a:gd name="connsiteY2" fmla="*/ 139700 h 4940790"/>
              <a:gd name="connsiteX3" fmla="*/ 4191001 w 4787901"/>
              <a:gd name="connsiteY3" fmla="*/ 292100 h 4940790"/>
              <a:gd name="connsiteX4" fmla="*/ 3733801 w 4787901"/>
              <a:gd name="connsiteY4" fmla="*/ 444500 h 4940790"/>
              <a:gd name="connsiteX5" fmla="*/ 3505201 w 4787901"/>
              <a:gd name="connsiteY5" fmla="*/ 444500 h 4940790"/>
              <a:gd name="connsiteX6" fmla="*/ 3048001 w 4787901"/>
              <a:gd name="connsiteY6" fmla="*/ 292100 h 4940790"/>
              <a:gd name="connsiteX7" fmla="*/ 3048001 w 4787901"/>
              <a:gd name="connsiteY7" fmla="*/ 292100 h 4940790"/>
              <a:gd name="connsiteX0" fmla="*/ 4191001 w 4787901"/>
              <a:gd name="connsiteY0" fmla="*/ 292100 h 4940790"/>
              <a:gd name="connsiteX1" fmla="*/ 3733801 w 4787901"/>
              <a:gd name="connsiteY1" fmla="*/ 444500 h 4940790"/>
              <a:gd name="connsiteX2" fmla="*/ 3505201 w 4787901"/>
              <a:gd name="connsiteY2" fmla="*/ 444500 h 4940790"/>
              <a:gd name="connsiteX3" fmla="*/ 3048001 w 4787901"/>
              <a:gd name="connsiteY3" fmla="*/ 292100 h 4940790"/>
              <a:gd name="connsiteX4" fmla="*/ 3505201 w 4787901"/>
              <a:gd name="connsiteY4" fmla="*/ 139700 h 4940790"/>
              <a:gd name="connsiteX5" fmla="*/ 3733801 w 4787901"/>
              <a:gd name="connsiteY5" fmla="*/ 139700 h 4940790"/>
              <a:gd name="connsiteX6" fmla="*/ 4191001 w 4787901"/>
              <a:gd name="connsiteY6" fmla="*/ 292100 h 4940790"/>
              <a:gd name="connsiteX7" fmla="*/ 4343401 w 4787901"/>
              <a:gd name="connsiteY7" fmla="*/ 2197100 h 4940790"/>
              <a:gd name="connsiteX8" fmla="*/ 3810001 w 4787901"/>
              <a:gd name="connsiteY8" fmla="*/ 2959100 h 4940790"/>
              <a:gd name="connsiteX9" fmla="*/ 1676402 w 4787901"/>
              <a:gd name="connsiteY9" fmla="*/ 2959100 h 4940790"/>
              <a:gd name="connsiteX10" fmla="*/ 1143002 w 4787901"/>
              <a:gd name="connsiteY10" fmla="*/ 3340100 h 4940790"/>
              <a:gd name="connsiteX11" fmla="*/ 1143001 w 4787901"/>
              <a:gd name="connsiteY11" fmla="*/ 4797426 h 4940790"/>
              <a:gd name="connsiteX12" fmla="*/ 653144 w 4787901"/>
              <a:gd name="connsiteY12" fmla="*/ 4938836 h 4940790"/>
              <a:gd name="connsiteX13" fmla="*/ 489858 w 4787901"/>
              <a:gd name="connsiteY13" fmla="*/ 4938836 h 4940790"/>
              <a:gd name="connsiteX14" fmla="*/ 1 w 4787901"/>
              <a:gd name="connsiteY14" fmla="*/ 4797426 h 4940790"/>
              <a:gd name="connsiteX15" fmla="*/ 1 w 4787901"/>
              <a:gd name="connsiteY15" fmla="*/ 2273301 h 4940790"/>
              <a:gd name="connsiteX16" fmla="*/ 609601 w 4787901"/>
              <a:gd name="connsiteY16" fmla="*/ 1968500 h 4940790"/>
              <a:gd name="connsiteX17" fmla="*/ 2743201 w 4787901"/>
              <a:gd name="connsiteY17" fmla="*/ 1968500 h 4940790"/>
              <a:gd name="connsiteX18" fmla="*/ 3276601 w 4787901"/>
              <a:gd name="connsiteY18" fmla="*/ 1663700 h 4940790"/>
              <a:gd name="connsiteX19" fmla="*/ 3048001 w 4787901"/>
              <a:gd name="connsiteY19" fmla="*/ 292100 h 4940790"/>
              <a:gd name="connsiteX0" fmla="*/ 3048001 w 4635502"/>
              <a:gd name="connsiteY0" fmla="*/ 292100 h 4940790"/>
              <a:gd name="connsiteX1" fmla="*/ 3657601 w 4635502"/>
              <a:gd name="connsiteY1" fmla="*/ 444500 h 4940790"/>
              <a:gd name="connsiteX2" fmla="*/ 4191001 w 4635502"/>
              <a:gd name="connsiteY2" fmla="*/ 292100 h 4940790"/>
              <a:gd name="connsiteX3" fmla="*/ 4343401 w 4635502"/>
              <a:gd name="connsiteY3" fmla="*/ 2197100 h 4940790"/>
              <a:gd name="connsiteX4" fmla="*/ 3810001 w 4635502"/>
              <a:gd name="connsiteY4" fmla="*/ 2959100 h 4940790"/>
              <a:gd name="connsiteX5" fmla="*/ 1676401 w 4635502"/>
              <a:gd name="connsiteY5" fmla="*/ 2959101 h 4940790"/>
              <a:gd name="connsiteX6" fmla="*/ 1143001 w 4635502"/>
              <a:gd name="connsiteY6" fmla="*/ 3340101 h 4940790"/>
              <a:gd name="connsiteX7" fmla="*/ 1143001 w 4635502"/>
              <a:gd name="connsiteY7" fmla="*/ 4797426 h 4940790"/>
              <a:gd name="connsiteX8" fmla="*/ 653144 w 4635502"/>
              <a:gd name="connsiteY8" fmla="*/ 4938836 h 4940790"/>
              <a:gd name="connsiteX9" fmla="*/ 489858 w 4635502"/>
              <a:gd name="connsiteY9" fmla="*/ 4938836 h 4940790"/>
              <a:gd name="connsiteX10" fmla="*/ 1 w 4635502"/>
              <a:gd name="connsiteY10" fmla="*/ 4797426 h 4940790"/>
              <a:gd name="connsiteX11" fmla="*/ 1 w 4635502"/>
              <a:gd name="connsiteY11" fmla="*/ 2273300 h 4940790"/>
              <a:gd name="connsiteX12" fmla="*/ 609601 w 4635502"/>
              <a:gd name="connsiteY12" fmla="*/ 1968500 h 4940790"/>
              <a:gd name="connsiteX13" fmla="*/ 2743201 w 4635502"/>
              <a:gd name="connsiteY13" fmla="*/ 1968500 h 4940790"/>
              <a:gd name="connsiteX14" fmla="*/ 3276601 w 4635502"/>
              <a:gd name="connsiteY14" fmla="*/ 1663700 h 4940790"/>
              <a:gd name="connsiteX15" fmla="*/ 3048001 w 4635502"/>
              <a:gd name="connsiteY15" fmla="*/ 292100 h 4940790"/>
              <a:gd name="connsiteX0" fmla="*/ 3048001 w 4635502"/>
              <a:gd name="connsiteY0" fmla="*/ 292100 h 4940790"/>
              <a:gd name="connsiteX1" fmla="*/ 3657601 w 4635502"/>
              <a:gd name="connsiteY1" fmla="*/ 139700 h 4940790"/>
              <a:gd name="connsiteX2" fmla="*/ 3733801 w 4635502"/>
              <a:gd name="connsiteY2" fmla="*/ 139700 h 4940790"/>
              <a:gd name="connsiteX3" fmla="*/ 4191001 w 4635502"/>
              <a:gd name="connsiteY3" fmla="*/ 292100 h 4940790"/>
              <a:gd name="connsiteX4" fmla="*/ 3733801 w 4635502"/>
              <a:gd name="connsiteY4" fmla="*/ 444500 h 4940790"/>
              <a:gd name="connsiteX5" fmla="*/ 3505201 w 4635502"/>
              <a:gd name="connsiteY5" fmla="*/ 444500 h 4940790"/>
              <a:gd name="connsiteX6" fmla="*/ 3048001 w 4635502"/>
              <a:gd name="connsiteY6" fmla="*/ 292100 h 4940790"/>
              <a:gd name="connsiteX7" fmla="*/ 3048001 w 4635502"/>
              <a:gd name="connsiteY7" fmla="*/ 292100 h 4940790"/>
              <a:gd name="connsiteX0" fmla="*/ 4191001 w 4635502"/>
              <a:gd name="connsiteY0" fmla="*/ 292100 h 4940790"/>
              <a:gd name="connsiteX1" fmla="*/ 3733801 w 4635502"/>
              <a:gd name="connsiteY1" fmla="*/ 444500 h 4940790"/>
              <a:gd name="connsiteX2" fmla="*/ 3505201 w 4635502"/>
              <a:gd name="connsiteY2" fmla="*/ 444500 h 4940790"/>
              <a:gd name="connsiteX3" fmla="*/ 3048001 w 4635502"/>
              <a:gd name="connsiteY3" fmla="*/ 292100 h 4940790"/>
              <a:gd name="connsiteX4" fmla="*/ 3505201 w 4635502"/>
              <a:gd name="connsiteY4" fmla="*/ 139700 h 4940790"/>
              <a:gd name="connsiteX5" fmla="*/ 3733801 w 4635502"/>
              <a:gd name="connsiteY5" fmla="*/ 139700 h 4940790"/>
              <a:gd name="connsiteX6" fmla="*/ 4191001 w 4635502"/>
              <a:gd name="connsiteY6" fmla="*/ 292100 h 4940790"/>
              <a:gd name="connsiteX7" fmla="*/ 4191002 w 4635502"/>
              <a:gd name="connsiteY7" fmla="*/ 2578100 h 4940790"/>
              <a:gd name="connsiteX8" fmla="*/ 3810001 w 4635502"/>
              <a:gd name="connsiteY8" fmla="*/ 2959100 h 4940790"/>
              <a:gd name="connsiteX9" fmla="*/ 1676402 w 4635502"/>
              <a:gd name="connsiteY9" fmla="*/ 2959100 h 4940790"/>
              <a:gd name="connsiteX10" fmla="*/ 1143002 w 4635502"/>
              <a:gd name="connsiteY10" fmla="*/ 3340100 h 4940790"/>
              <a:gd name="connsiteX11" fmla="*/ 1143001 w 4635502"/>
              <a:gd name="connsiteY11" fmla="*/ 4797426 h 4940790"/>
              <a:gd name="connsiteX12" fmla="*/ 653144 w 4635502"/>
              <a:gd name="connsiteY12" fmla="*/ 4938836 h 4940790"/>
              <a:gd name="connsiteX13" fmla="*/ 489858 w 4635502"/>
              <a:gd name="connsiteY13" fmla="*/ 4938836 h 4940790"/>
              <a:gd name="connsiteX14" fmla="*/ 1 w 4635502"/>
              <a:gd name="connsiteY14" fmla="*/ 4797426 h 4940790"/>
              <a:gd name="connsiteX15" fmla="*/ 1 w 4635502"/>
              <a:gd name="connsiteY15" fmla="*/ 2273301 h 4940790"/>
              <a:gd name="connsiteX16" fmla="*/ 609601 w 4635502"/>
              <a:gd name="connsiteY16" fmla="*/ 1968500 h 4940790"/>
              <a:gd name="connsiteX17" fmla="*/ 2743201 w 4635502"/>
              <a:gd name="connsiteY17" fmla="*/ 1968500 h 4940790"/>
              <a:gd name="connsiteX18" fmla="*/ 3276601 w 4635502"/>
              <a:gd name="connsiteY18" fmla="*/ 1663700 h 4940790"/>
              <a:gd name="connsiteX19" fmla="*/ 3048001 w 4635502"/>
              <a:gd name="connsiteY19" fmla="*/ 292100 h 49407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810001 w 4635502"/>
              <a:gd name="connsiteY4" fmla="*/ 30226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810001 w 4635502"/>
              <a:gd name="connsiteY8" fmla="*/ 30226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810001 w 4635502"/>
              <a:gd name="connsiteY4" fmla="*/ 30226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2766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2766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1242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1242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1242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1242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676402 w 4635502"/>
              <a:gd name="connsiteY9" fmla="*/ 3022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676401 w 4635502"/>
              <a:gd name="connsiteY5" fmla="*/ 3022601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30988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524001 w 4635502"/>
              <a:gd name="connsiteY9" fmla="*/ 26416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988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226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0226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508000 h 5004290"/>
              <a:gd name="connsiteX2" fmla="*/ 4191001 w 4635502"/>
              <a:gd name="connsiteY2" fmla="*/ 355600 h 5004290"/>
              <a:gd name="connsiteX3" fmla="*/ 4191001 w 4635502"/>
              <a:gd name="connsiteY3" fmla="*/ 2641600 h 5004290"/>
              <a:gd name="connsiteX4" fmla="*/ 3581401 w 4635502"/>
              <a:gd name="connsiteY4" fmla="*/ 3175000 h 5004290"/>
              <a:gd name="connsiteX5" fmla="*/ 1447801 w 4635502"/>
              <a:gd name="connsiteY5" fmla="*/ 3175000 h 5004290"/>
              <a:gd name="connsiteX6" fmla="*/ 1143001 w 4635502"/>
              <a:gd name="connsiteY6" fmla="*/ 3403601 h 5004290"/>
              <a:gd name="connsiteX7" fmla="*/ 1143001 w 4635502"/>
              <a:gd name="connsiteY7" fmla="*/ 4860926 h 5004290"/>
              <a:gd name="connsiteX8" fmla="*/ 653144 w 4635502"/>
              <a:gd name="connsiteY8" fmla="*/ 5002336 h 5004290"/>
              <a:gd name="connsiteX9" fmla="*/ 489858 w 4635502"/>
              <a:gd name="connsiteY9" fmla="*/ 5002336 h 5004290"/>
              <a:gd name="connsiteX10" fmla="*/ 1 w 4635502"/>
              <a:gd name="connsiteY10" fmla="*/ 4860926 h 5004290"/>
              <a:gd name="connsiteX11" fmla="*/ 1 w 4635502"/>
              <a:gd name="connsiteY11" fmla="*/ 2336800 h 5004290"/>
              <a:gd name="connsiteX12" fmla="*/ 609601 w 4635502"/>
              <a:gd name="connsiteY12" fmla="*/ 2032000 h 5004290"/>
              <a:gd name="connsiteX13" fmla="*/ 2743201 w 4635502"/>
              <a:gd name="connsiteY13" fmla="*/ 2032000 h 5004290"/>
              <a:gd name="connsiteX14" fmla="*/ 3048001 w 4635502"/>
              <a:gd name="connsiteY14" fmla="*/ 1727200 h 5004290"/>
              <a:gd name="connsiteX15" fmla="*/ 3048001 w 4635502"/>
              <a:gd name="connsiteY15" fmla="*/ 355600 h 5004290"/>
              <a:gd name="connsiteX0" fmla="*/ 3048001 w 4635502"/>
              <a:gd name="connsiteY0" fmla="*/ 355600 h 5004290"/>
              <a:gd name="connsiteX1" fmla="*/ 3657601 w 4635502"/>
              <a:gd name="connsiteY1" fmla="*/ 203200 h 5004290"/>
              <a:gd name="connsiteX2" fmla="*/ 3733801 w 4635502"/>
              <a:gd name="connsiteY2" fmla="*/ 203200 h 5004290"/>
              <a:gd name="connsiteX3" fmla="*/ 4191001 w 4635502"/>
              <a:gd name="connsiteY3" fmla="*/ 355600 h 5004290"/>
              <a:gd name="connsiteX4" fmla="*/ 3733801 w 4635502"/>
              <a:gd name="connsiteY4" fmla="*/ 508000 h 5004290"/>
              <a:gd name="connsiteX5" fmla="*/ 3505201 w 4635502"/>
              <a:gd name="connsiteY5" fmla="*/ 508000 h 5004290"/>
              <a:gd name="connsiteX6" fmla="*/ 3048001 w 4635502"/>
              <a:gd name="connsiteY6" fmla="*/ 355600 h 5004290"/>
              <a:gd name="connsiteX7" fmla="*/ 3048001 w 4635502"/>
              <a:gd name="connsiteY7" fmla="*/ 355600 h 5004290"/>
              <a:gd name="connsiteX0" fmla="*/ 4191001 w 4635502"/>
              <a:gd name="connsiteY0" fmla="*/ 355600 h 5004290"/>
              <a:gd name="connsiteX1" fmla="*/ 3733801 w 4635502"/>
              <a:gd name="connsiteY1" fmla="*/ 508000 h 5004290"/>
              <a:gd name="connsiteX2" fmla="*/ 3505201 w 4635502"/>
              <a:gd name="connsiteY2" fmla="*/ 508000 h 5004290"/>
              <a:gd name="connsiteX3" fmla="*/ 3048001 w 4635502"/>
              <a:gd name="connsiteY3" fmla="*/ 355600 h 5004290"/>
              <a:gd name="connsiteX4" fmla="*/ 3505201 w 4635502"/>
              <a:gd name="connsiteY4" fmla="*/ 203200 h 5004290"/>
              <a:gd name="connsiteX5" fmla="*/ 3733801 w 4635502"/>
              <a:gd name="connsiteY5" fmla="*/ 203200 h 5004290"/>
              <a:gd name="connsiteX6" fmla="*/ 4191001 w 4635502"/>
              <a:gd name="connsiteY6" fmla="*/ 355600 h 5004290"/>
              <a:gd name="connsiteX7" fmla="*/ 4191002 w 4635502"/>
              <a:gd name="connsiteY7" fmla="*/ 2641600 h 5004290"/>
              <a:gd name="connsiteX8" fmla="*/ 3581401 w 4635502"/>
              <a:gd name="connsiteY8" fmla="*/ 3175000 h 5004290"/>
              <a:gd name="connsiteX9" fmla="*/ 1447801 w 4635502"/>
              <a:gd name="connsiteY9" fmla="*/ 3175000 h 5004290"/>
              <a:gd name="connsiteX10" fmla="*/ 1143002 w 4635502"/>
              <a:gd name="connsiteY10" fmla="*/ 3403600 h 5004290"/>
              <a:gd name="connsiteX11" fmla="*/ 1143001 w 4635502"/>
              <a:gd name="connsiteY11" fmla="*/ 4860926 h 5004290"/>
              <a:gd name="connsiteX12" fmla="*/ 653144 w 4635502"/>
              <a:gd name="connsiteY12" fmla="*/ 5002336 h 5004290"/>
              <a:gd name="connsiteX13" fmla="*/ 489858 w 4635502"/>
              <a:gd name="connsiteY13" fmla="*/ 5002336 h 5004290"/>
              <a:gd name="connsiteX14" fmla="*/ 1 w 4635502"/>
              <a:gd name="connsiteY14" fmla="*/ 4860926 h 5004290"/>
              <a:gd name="connsiteX15" fmla="*/ 1 w 4635502"/>
              <a:gd name="connsiteY15" fmla="*/ 2336801 h 5004290"/>
              <a:gd name="connsiteX16" fmla="*/ 609601 w 4635502"/>
              <a:gd name="connsiteY16" fmla="*/ 2032000 h 5004290"/>
              <a:gd name="connsiteX17" fmla="*/ 2743201 w 4635502"/>
              <a:gd name="connsiteY17" fmla="*/ 2032000 h 5004290"/>
              <a:gd name="connsiteX18" fmla="*/ 3048001 w 4635502"/>
              <a:gd name="connsiteY18" fmla="*/ 1727200 h 5004290"/>
              <a:gd name="connsiteX19" fmla="*/ 3048001 w 4635502"/>
              <a:gd name="connsiteY19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508000 h 5004290"/>
              <a:gd name="connsiteX2" fmla="*/ 4191001 w 4292601"/>
              <a:gd name="connsiteY2" fmla="*/ 355600 h 5004290"/>
              <a:gd name="connsiteX3" fmla="*/ 4191001 w 4292601"/>
              <a:gd name="connsiteY3" fmla="*/ 2641600 h 5004290"/>
              <a:gd name="connsiteX4" fmla="*/ 3581401 w 4292601"/>
              <a:gd name="connsiteY4" fmla="*/ 3175000 h 5004290"/>
              <a:gd name="connsiteX5" fmla="*/ 1447801 w 4292601"/>
              <a:gd name="connsiteY5" fmla="*/ 3175000 h 5004290"/>
              <a:gd name="connsiteX6" fmla="*/ 1143001 w 4292601"/>
              <a:gd name="connsiteY6" fmla="*/ 3403601 h 5004290"/>
              <a:gd name="connsiteX7" fmla="*/ 1143001 w 4292601"/>
              <a:gd name="connsiteY7" fmla="*/ 4860926 h 5004290"/>
              <a:gd name="connsiteX8" fmla="*/ 653144 w 4292601"/>
              <a:gd name="connsiteY8" fmla="*/ 5002336 h 5004290"/>
              <a:gd name="connsiteX9" fmla="*/ 489858 w 4292601"/>
              <a:gd name="connsiteY9" fmla="*/ 5002336 h 5004290"/>
              <a:gd name="connsiteX10" fmla="*/ 1 w 4292601"/>
              <a:gd name="connsiteY10" fmla="*/ 4860926 h 5004290"/>
              <a:gd name="connsiteX11" fmla="*/ 1 w 4292601"/>
              <a:gd name="connsiteY11" fmla="*/ 2336800 h 5004290"/>
              <a:gd name="connsiteX12" fmla="*/ 609601 w 4292601"/>
              <a:gd name="connsiteY12" fmla="*/ 2032000 h 5004290"/>
              <a:gd name="connsiteX13" fmla="*/ 2743201 w 4292601"/>
              <a:gd name="connsiteY13" fmla="*/ 2032000 h 5004290"/>
              <a:gd name="connsiteX14" fmla="*/ 3048001 w 4292601"/>
              <a:gd name="connsiteY14" fmla="*/ 1727200 h 5004290"/>
              <a:gd name="connsiteX15" fmla="*/ 3048001 w 4292601"/>
              <a:gd name="connsiteY15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203200 h 5004290"/>
              <a:gd name="connsiteX2" fmla="*/ 3733801 w 4292601"/>
              <a:gd name="connsiteY2" fmla="*/ 203200 h 5004290"/>
              <a:gd name="connsiteX3" fmla="*/ 4191001 w 4292601"/>
              <a:gd name="connsiteY3" fmla="*/ 355600 h 5004290"/>
              <a:gd name="connsiteX4" fmla="*/ 3733801 w 4292601"/>
              <a:gd name="connsiteY4" fmla="*/ 508000 h 5004290"/>
              <a:gd name="connsiteX5" fmla="*/ 3505201 w 4292601"/>
              <a:gd name="connsiteY5" fmla="*/ 508000 h 5004290"/>
              <a:gd name="connsiteX6" fmla="*/ 3048001 w 4292601"/>
              <a:gd name="connsiteY6" fmla="*/ 355600 h 5004290"/>
              <a:gd name="connsiteX7" fmla="*/ 3048001 w 4292601"/>
              <a:gd name="connsiteY7" fmla="*/ 355600 h 5004290"/>
              <a:gd name="connsiteX0" fmla="*/ 4191001 w 4292601"/>
              <a:gd name="connsiteY0" fmla="*/ 355600 h 5004290"/>
              <a:gd name="connsiteX1" fmla="*/ 3733801 w 4292601"/>
              <a:gd name="connsiteY1" fmla="*/ 508000 h 5004290"/>
              <a:gd name="connsiteX2" fmla="*/ 3505201 w 4292601"/>
              <a:gd name="connsiteY2" fmla="*/ 508000 h 5004290"/>
              <a:gd name="connsiteX3" fmla="*/ 3048001 w 4292601"/>
              <a:gd name="connsiteY3" fmla="*/ 355600 h 5004290"/>
              <a:gd name="connsiteX4" fmla="*/ 3505201 w 4292601"/>
              <a:gd name="connsiteY4" fmla="*/ 203200 h 5004290"/>
              <a:gd name="connsiteX5" fmla="*/ 3733801 w 4292601"/>
              <a:gd name="connsiteY5" fmla="*/ 203200 h 5004290"/>
              <a:gd name="connsiteX6" fmla="*/ 4191001 w 4292601"/>
              <a:gd name="connsiteY6" fmla="*/ 355600 h 5004290"/>
              <a:gd name="connsiteX7" fmla="*/ 4191002 w 4292601"/>
              <a:gd name="connsiteY7" fmla="*/ 2641600 h 5004290"/>
              <a:gd name="connsiteX8" fmla="*/ 3581401 w 4292601"/>
              <a:gd name="connsiteY8" fmla="*/ 3175000 h 5004290"/>
              <a:gd name="connsiteX9" fmla="*/ 1447801 w 4292601"/>
              <a:gd name="connsiteY9" fmla="*/ 3175000 h 5004290"/>
              <a:gd name="connsiteX10" fmla="*/ 1143002 w 4292601"/>
              <a:gd name="connsiteY10" fmla="*/ 3403600 h 5004290"/>
              <a:gd name="connsiteX11" fmla="*/ 1143001 w 4292601"/>
              <a:gd name="connsiteY11" fmla="*/ 4860926 h 5004290"/>
              <a:gd name="connsiteX12" fmla="*/ 653144 w 4292601"/>
              <a:gd name="connsiteY12" fmla="*/ 5002336 h 5004290"/>
              <a:gd name="connsiteX13" fmla="*/ 489858 w 4292601"/>
              <a:gd name="connsiteY13" fmla="*/ 5002336 h 5004290"/>
              <a:gd name="connsiteX14" fmla="*/ 1 w 4292601"/>
              <a:gd name="connsiteY14" fmla="*/ 4860926 h 5004290"/>
              <a:gd name="connsiteX15" fmla="*/ 1 w 4292601"/>
              <a:gd name="connsiteY15" fmla="*/ 2336801 h 5004290"/>
              <a:gd name="connsiteX16" fmla="*/ 609601 w 4292601"/>
              <a:gd name="connsiteY16" fmla="*/ 2032000 h 5004290"/>
              <a:gd name="connsiteX17" fmla="*/ 2743201 w 4292601"/>
              <a:gd name="connsiteY17" fmla="*/ 2032000 h 5004290"/>
              <a:gd name="connsiteX18" fmla="*/ 3048001 w 4292601"/>
              <a:gd name="connsiteY18" fmla="*/ 1727200 h 5004290"/>
              <a:gd name="connsiteX19" fmla="*/ 3048001 w 4292601"/>
              <a:gd name="connsiteY19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508000 h 5004290"/>
              <a:gd name="connsiteX2" fmla="*/ 4191001 w 4292601"/>
              <a:gd name="connsiteY2" fmla="*/ 355600 h 5004290"/>
              <a:gd name="connsiteX3" fmla="*/ 4191001 w 4292601"/>
              <a:gd name="connsiteY3" fmla="*/ 2641600 h 5004290"/>
              <a:gd name="connsiteX4" fmla="*/ 3581401 w 4292601"/>
              <a:gd name="connsiteY4" fmla="*/ 3175000 h 5004290"/>
              <a:gd name="connsiteX5" fmla="*/ 1447801 w 4292601"/>
              <a:gd name="connsiteY5" fmla="*/ 3175000 h 5004290"/>
              <a:gd name="connsiteX6" fmla="*/ 1143001 w 4292601"/>
              <a:gd name="connsiteY6" fmla="*/ 3403601 h 5004290"/>
              <a:gd name="connsiteX7" fmla="*/ 1143001 w 4292601"/>
              <a:gd name="connsiteY7" fmla="*/ 4860926 h 5004290"/>
              <a:gd name="connsiteX8" fmla="*/ 653144 w 4292601"/>
              <a:gd name="connsiteY8" fmla="*/ 5002336 h 5004290"/>
              <a:gd name="connsiteX9" fmla="*/ 489858 w 4292601"/>
              <a:gd name="connsiteY9" fmla="*/ 5002336 h 5004290"/>
              <a:gd name="connsiteX10" fmla="*/ 1 w 4292601"/>
              <a:gd name="connsiteY10" fmla="*/ 4860926 h 5004290"/>
              <a:gd name="connsiteX11" fmla="*/ 1 w 4292601"/>
              <a:gd name="connsiteY11" fmla="*/ 2336800 h 5004290"/>
              <a:gd name="connsiteX12" fmla="*/ 609601 w 4292601"/>
              <a:gd name="connsiteY12" fmla="*/ 2032000 h 5004290"/>
              <a:gd name="connsiteX13" fmla="*/ 2743201 w 4292601"/>
              <a:gd name="connsiteY13" fmla="*/ 2032000 h 5004290"/>
              <a:gd name="connsiteX14" fmla="*/ 3048001 w 4292601"/>
              <a:gd name="connsiteY14" fmla="*/ 1727200 h 5004290"/>
              <a:gd name="connsiteX15" fmla="*/ 3048001 w 4292601"/>
              <a:gd name="connsiteY15" fmla="*/ 355600 h 5004290"/>
              <a:gd name="connsiteX0" fmla="*/ 3048001 w 4292601"/>
              <a:gd name="connsiteY0" fmla="*/ 355600 h 5004290"/>
              <a:gd name="connsiteX1" fmla="*/ 3657601 w 4292601"/>
              <a:gd name="connsiteY1" fmla="*/ 203200 h 5004290"/>
              <a:gd name="connsiteX2" fmla="*/ 3733801 w 4292601"/>
              <a:gd name="connsiteY2" fmla="*/ 203200 h 5004290"/>
              <a:gd name="connsiteX3" fmla="*/ 4191001 w 4292601"/>
              <a:gd name="connsiteY3" fmla="*/ 355600 h 5004290"/>
              <a:gd name="connsiteX4" fmla="*/ 3733801 w 4292601"/>
              <a:gd name="connsiteY4" fmla="*/ 508000 h 5004290"/>
              <a:gd name="connsiteX5" fmla="*/ 3505201 w 4292601"/>
              <a:gd name="connsiteY5" fmla="*/ 508000 h 5004290"/>
              <a:gd name="connsiteX6" fmla="*/ 3048001 w 4292601"/>
              <a:gd name="connsiteY6" fmla="*/ 355600 h 5004290"/>
              <a:gd name="connsiteX7" fmla="*/ 3048001 w 4292601"/>
              <a:gd name="connsiteY7" fmla="*/ 355600 h 5004290"/>
              <a:gd name="connsiteX0" fmla="*/ 4191001 w 4292601"/>
              <a:gd name="connsiteY0" fmla="*/ 355600 h 5004290"/>
              <a:gd name="connsiteX1" fmla="*/ 3733801 w 4292601"/>
              <a:gd name="connsiteY1" fmla="*/ 508000 h 5004290"/>
              <a:gd name="connsiteX2" fmla="*/ 3505201 w 4292601"/>
              <a:gd name="connsiteY2" fmla="*/ 508000 h 5004290"/>
              <a:gd name="connsiteX3" fmla="*/ 3048001 w 4292601"/>
              <a:gd name="connsiteY3" fmla="*/ 355600 h 5004290"/>
              <a:gd name="connsiteX4" fmla="*/ 3505201 w 4292601"/>
              <a:gd name="connsiteY4" fmla="*/ 203200 h 5004290"/>
              <a:gd name="connsiteX5" fmla="*/ 3733801 w 4292601"/>
              <a:gd name="connsiteY5" fmla="*/ 203200 h 5004290"/>
              <a:gd name="connsiteX6" fmla="*/ 4191001 w 4292601"/>
              <a:gd name="connsiteY6" fmla="*/ 355600 h 5004290"/>
              <a:gd name="connsiteX7" fmla="*/ 4191002 w 4292601"/>
              <a:gd name="connsiteY7" fmla="*/ 2641600 h 5004290"/>
              <a:gd name="connsiteX8" fmla="*/ 3581401 w 4292601"/>
              <a:gd name="connsiteY8" fmla="*/ 3175000 h 5004290"/>
              <a:gd name="connsiteX9" fmla="*/ 1447801 w 4292601"/>
              <a:gd name="connsiteY9" fmla="*/ 3175000 h 5004290"/>
              <a:gd name="connsiteX10" fmla="*/ 1143002 w 4292601"/>
              <a:gd name="connsiteY10" fmla="*/ 3403600 h 5004290"/>
              <a:gd name="connsiteX11" fmla="*/ 1143001 w 4292601"/>
              <a:gd name="connsiteY11" fmla="*/ 4860926 h 5004290"/>
              <a:gd name="connsiteX12" fmla="*/ 653144 w 4292601"/>
              <a:gd name="connsiteY12" fmla="*/ 5002336 h 5004290"/>
              <a:gd name="connsiteX13" fmla="*/ 489858 w 4292601"/>
              <a:gd name="connsiteY13" fmla="*/ 5002336 h 5004290"/>
              <a:gd name="connsiteX14" fmla="*/ 1 w 4292601"/>
              <a:gd name="connsiteY14" fmla="*/ 4860926 h 5004290"/>
              <a:gd name="connsiteX15" fmla="*/ 1 w 4292601"/>
              <a:gd name="connsiteY15" fmla="*/ 2336801 h 5004290"/>
              <a:gd name="connsiteX16" fmla="*/ 609601 w 4292601"/>
              <a:gd name="connsiteY16" fmla="*/ 2032000 h 5004290"/>
              <a:gd name="connsiteX17" fmla="*/ 2743201 w 4292601"/>
              <a:gd name="connsiteY17" fmla="*/ 2032000 h 5004290"/>
              <a:gd name="connsiteX18" fmla="*/ 3048001 w 4292601"/>
              <a:gd name="connsiteY18" fmla="*/ 1727200 h 5004290"/>
              <a:gd name="connsiteX19" fmla="*/ 3048001 w 4292601"/>
              <a:gd name="connsiteY19" fmla="*/ 355600 h 5004290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1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39624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1 w 4292601"/>
              <a:gd name="connsiteY1" fmla="*/ 3067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1 w 4292601"/>
              <a:gd name="connsiteY4" fmla="*/ 3067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292601"/>
              <a:gd name="connsiteY0" fmla="*/ 154354 h 4803044"/>
              <a:gd name="connsiteX1" fmla="*/ 3657603 w 4292601"/>
              <a:gd name="connsiteY1" fmla="*/ 306754 h 4803044"/>
              <a:gd name="connsiteX2" fmla="*/ 4191001 w 4292601"/>
              <a:gd name="connsiteY2" fmla="*/ 154354 h 4803044"/>
              <a:gd name="connsiteX3" fmla="*/ 4191001 w 4292601"/>
              <a:gd name="connsiteY3" fmla="*/ 2440354 h 4803044"/>
              <a:gd name="connsiteX4" fmla="*/ 3581401 w 4292601"/>
              <a:gd name="connsiteY4" fmla="*/ 2973754 h 4803044"/>
              <a:gd name="connsiteX5" fmla="*/ 1447801 w 4292601"/>
              <a:gd name="connsiteY5" fmla="*/ 2973754 h 4803044"/>
              <a:gd name="connsiteX6" fmla="*/ 1143001 w 4292601"/>
              <a:gd name="connsiteY6" fmla="*/ 3202355 h 4803044"/>
              <a:gd name="connsiteX7" fmla="*/ 1143001 w 4292601"/>
              <a:gd name="connsiteY7" fmla="*/ 4659680 h 4803044"/>
              <a:gd name="connsiteX8" fmla="*/ 653144 w 4292601"/>
              <a:gd name="connsiteY8" fmla="*/ 4801090 h 4803044"/>
              <a:gd name="connsiteX9" fmla="*/ 489858 w 4292601"/>
              <a:gd name="connsiteY9" fmla="*/ 4801090 h 4803044"/>
              <a:gd name="connsiteX10" fmla="*/ 1 w 4292601"/>
              <a:gd name="connsiteY10" fmla="*/ 4659680 h 4803044"/>
              <a:gd name="connsiteX11" fmla="*/ 1 w 4292601"/>
              <a:gd name="connsiteY11" fmla="*/ 2135554 h 4803044"/>
              <a:gd name="connsiteX12" fmla="*/ 609601 w 4292601"/>
              <a:gd name="connsiteY12" fmla="*/ 1830754 h 4803044"/>
              <a:gd name="connsiteX13" fmla="*/ 2743201 w 4292601"/>
              <a:gd name="connsiteY13" fmla="*/ 1830754 h 4803044"/>
              <a:gd name="connsiteX14" fmla="*/ 3048001 w 4292601"/>
              <a:gd name="connsiteY14" fmla="*/ 1525954 h 4803044"/>
              <a:gd name="connsiteX15" fmla="*/ 3048001 w 4292601"/>
              <a:gd name="connsiteY15" fmla="*/ 154354 h 4803044"/>
              <a:gd name="connsiteX0" fmla="*/ 3048001 w 4292601"/>
              <a:gd name="connsiteY0" fmla="*/ 154354 h 4803044"/>
              <a:gd name="connsiteX1" fmla="*/ 3657601 w 4292601"/>
              <a:gd name="connsiteY1" fmla="*/ 1954 h 4803044"/>
              <a:gd name="connsiteX2" fmla="*/ 3733801 w 4292601"/>
              <a:gd name="connsiteY2" fmla="*/ 1954 h 4803044"/>
              <a:gd name="connsiteX3" fmla="*/ 4191001 w 4292601"/>
              <a:gd name="connsiteY3" fmla="*/ 154354 h 4803044"/>
              <a:gd name="connsiteX4" fmla="*/ 3733803 w 4292601"/>
              <a:gd name="connsiteY4" fmla="*/ 382954 h 4803044"/>
              <a:gd name="connsiteX5" fmla="*/ 3505201 w 4292601"/>
              <a:gd name="connsiteY5" fmla="*/ 306754 h 4803044"/>
              <a:gd name="connsiteX6" fmla="*/ 3048001 w 4292601"/>
              <a:gd name="connsiteY6" fmla="*/ 154354 h 4803044"/>
              <a:gd name="connsiteX7" fmla="*/ 3048001 w 4292601"/>
              <a:gd name="connsiteY7" fmla="*/ 154354 h 4803044"/>
              <a:gd name="connsiteX0" fmla="*/ 4191001 w 4292601"/>
              <a:gd name="connsiteY0" fmla="*/ 154354 h 4803044"/>
              <a:gd name="connsiteX1" fmla="*/ 3733803 w 4292601"/>
              <a:gd name="connsiteY1" fmla="*/ 459154 h 4803044"/>
              <a:gd name="connsiteX2" fmla="*/ 3505201 w 4292601"/>
              <a:gd name="connsiteY2" fmla="*/ 306754 h 4803044"/>
              <a:gd name="connsiteX3" fmla="*/ 3048001 w 4292601"/>
              <a:gd name="connsiteY3" fmla="*/ 154354 h 4803044"/>
              <a:gd name="connsiteX4" fmla="*/ 3505201 w 4292601"/>
              <a:gd name="connsiteY4" fmla="*/ 1954 h 4803044"/>
              <a:gd name="connsiteX5" fmla="*/ 3733801 w 4292601"/>
              <a:gd name="connsiteY5" fmla="*/ 1954 h 4803044"/>
              <a:gd name="connsiteX6" fmla="*/ 4191003 w 4292601"/>
              <a:gd name="connsiteY6" fmla="*/ 154354 h 4803044"/>
              <a:gd name="connsiteX7" fmla="*/ 4191002 w 4292601"/>
              <a:gd name="connsiteY7" fmla="*/ 2440354 h 4803044"/>
              <a:gd name="connsiteX8" fmla="*/ 3581401 w 4292601"/>
              <a:gd name="connsiteY8" fmla="*/ 2973754 h 4803044"/>
              <a:gd name="connsiteX9" fmla="*/ 1447801 w 4292601"/>
              <a:gd name="connsiteY9" fmla="*/ 2973754 h 4803044"/>
              <a:gd name="connsiteX10" fmla="*/ 1143002 w 4292601"/>
              <a:gd name="connsiteY10" fmla="*/ 3202354 h 4803044"/>
              <a:gd name="connsiteX11" fmla="*/ 1143001 w 4292601"/>
              <a:gd name="connsiteY11" fmla="*/ 4659680 h 4803044"/>
              <a:gd name="connsiteX12" fmla="*/ 653144 w 4292601"/>
              <a:gd name="connsiteY12" fmla="*/ 4801090 h 4803044"/>
              <a:gd name="connsiteX13" fmla="*/ 489858 w 4292601"/>
              <a:gd name="connsiteY13" fmla="*/ 4801090 h 4803044"/>
              <a:gd name="connsiteX14" fmla="*/ 1 w 4292601"/>
              <a:gd name="connsiteY14" fmla="*/ 4659680 h 4803044"/>
              <a:gd name="connsiteX15" fmla="*/ 1 w 4292601"/>
              <a:gd name="connsiteY15" fmla="*/ 2135555 h 4803044"/>
              <a:gd name="connsiteX16" fmla="*/ 609601 w 4292601"/>
              <a:gd name="connsiteY16" fmla="*/ 1830754 h 4803044"/>
              <a:gd name="connsiteX17" fmla="*/ 2743201 w 4292601"/>
              <a:gd name="connsiteY17" fmla="*/ 1830754 h 4803044"/>
              <a:gd name="connsiteX18" fmla="*/ 3048001 w 4292601"/>
              <a:gd name="connsiteY18" fmla="*/ 1525954 h 4803044"/>
              <a:gd name="connsiteX19" fmla="*/ 3048001 w 4292601"/>
              <a:gd name="connsiteY19" fmla="*/ 154354 h 4803044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6096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6858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5334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6858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657601 w 4381501"/>
              <a:gd name="connsiteY1" fmla="*/ 228600 h 5029690"/>
              <a:gd name="connsiteX2" fmla="*/ 3733801 w 4381501"/>
              <a:gd name="connsiteY2" fmla="*/ 228600 h 5029690"/>
              <a:gd name="connsiteX3" fmla="*/ 4191001 w 4381501"/>
              <a:gd name="connsiteY3" fmla="*/ 381000 h 5029690"/>
              <a:gd name="connsiteX4" fmla="*/ 3733803 w 4381501"/>
              <a:gd name="connsiteY4" fmla="*/ 533400 h 5029690"/>
              <a:gd name="connsiteX5" fmla="*/ 3505201 w 4381501"/>
              <a:gd name="connsiteY5" fmla="*/ 533400 h 5029690"/>
              <a:gd name="connsiteX6" fmla="*/ 3048001 w 4381501"/>
              <a:gd name="connsiteY6" fmla="*/ 381000 h 5029690"/>
              <a:gd name="connsiteX7" fmla="*/ 3048001 w 4381501"/>
              <a:gd name="connsiteY7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733801 w 4381501"/>
              <a:gd name="connsiteY1" fmla="*/ 228600 h 5029690"/>
              <a:gd name="connsiteX2" fmla="*/ 4191001 w 4381501"/>
              <a:gd name="connsiteY2" fmla="*/ 381000 h 5029690"/>
              <a:gd name="connsiteX3" fmla="*/ 3733803 w 4381501"/>
              <a:gd name="connsiteY3" fmla="*/ 533400 h 5029690"/>
              <a:gd name="connsiteX4" fmla="*/ 3505201 w 4381501"/>
              <a:gd name="connsiteY4" fmla="*/ 533400 h 5029690"/>
              <a:gd name="connsiteX5" fmla="*/ 3048001 w 4381501"/>
              <a:gd name="connsiteY5" fmla="*/ 381000 h 5029690"/>
              <a:gd name="connsiteX6" fmla="*/ 3048001 w 4381501"/>
              <a:gd name="connsiteY6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381501"/>
              <a:gd name="connsiteY0" fmla="*/ 381000 h 5029690"/>
              <a:gd name="connsiteX1" fmla="*/ 4191001 w 4381501"/>
              <a:gd name="connsiteY1" fmla="*/ 381000 h 5029690"/>
              <a:gd name="connsiteX2" fmla="*/ 4191001 w 4381501"/>
              <a:gd name="connsiteY2" fmla="*/ 2667000 h 5029690"/>
              <a:gd name="connsiteX3" fmla="*/ 3581401 w 4381501"/>
              <a:gd name="connsiteY3" fmla="*/ 3200400 h 5029690"/>
              <a:gd name="connsiteX4" fmla="*/ 1447801 w 4381501"/>
              <a:gd name="connsiteY4" fmla="*/ 3200400 h 5029690"/>
              <a:gd name="connsiteX5" fmla="*/ 1143001 w 4381501"/>
              <a:gd name="connsiteY5" fmla="*/ 3429001 h 5029690"/>
              <a:gd name="connsiteX6" fmla="*/ 1143001 w 4381501"/>
              <a:gd name="connsiteY6" fmla="*/ 4886326 h 5029690"/>
              <a:gd name="connsiteX7" fmla="*/ 653144 w 4381501"/>
              <a:gd name="connsiteY7" fmla="*/ 5027736 h 5029690"/>
              <a:gd name="connsiteX8" fmla="*/ 489858 w 4381501"/>
              <a:gd name="connsiteY8" fmla="*/ 5027736 h 5029690"/>
              <a:gd name="connsiteX9" fmla="*/ 1 w 4381501"/>
              <a:gd name="connsiteY9" fmla="*/ 4886326 h 5029690"/>
              <a:gd name="connsiteX10" fmla="*/ 1 w 4381501"/>
              <a:gd name="connsiteY10" fmla="*/ 2362200 h 5029690"/>
              <a:gd name="connsiteX11" fmla="*/ 609601 w 4381501"/>
              <a:gd name="connsiteY11" fmla="*/ 2057400 h 5029690"/>
              <a:gd name="connsiteX12" fmla="*/ 2743201 w 4381501"/>
              <a:gd name="connsiteY12" fmla="*/ 2057400 h 5029690"/>
              <a:gd name="connsiteX13" fmla="*/ 3048001 w 4381501"/>
              <a:gd name="connsiteY13" fmla="*/ 1752600 h 5029690"/>
              <a:gd name="connsiteX14" fmla="*/ 3048001 w 4381501"/>
              <a:gd name="connsiteY14" fmla="*/ 381000 h 5029690"/>
              <a:gd name="connsiteX0" fmla="*/ 3048001 w 4381501"/>
              <a:gd name="connsiteY0" fmla="*/ 381000 h 5029690"/>
              <a:gd name="connsiteX1" fmla="*/ 3733801 w 4381501"/>
              <a:gd name="connsiteY1" fmla="*/ 228600 h 5029690"/>
              <a:gd name="connsiteX2" fmla="*/ 4191001 w 4381501"/>
              <a:gd name="connsiteY2" fmla="*/ 381000 h 5029690"/>
              <a:gd name="connsiteX3" fmla="*/ 3733803 w 4381501"/>
              <a:gd name="connsiteY3" fmla="*/ 533400 h 5029690"/>
              <a:gd name="connsiteX4" fmla="*/ 3505201 w 4381501"/>
              <a:gd name="connsiteY4" fmla="*/ 533400 h 5029690"/>
              <a:gd name="connsiteX5" fmla="*/ 3048001 w 4381501"/>
              <a:gd name="connsiteY5" fmla="*/ 381000 h 5029690"/>
              <a:gd name="connsiteX6" fmla="*/ 3048001 w 4381501"/>
              <a:gd name="connsiteY6" fmla="*/ 381000 h 5029690"/>
              <a:gd name="connsiteX0" fmla="*/ 4191001 w 4381501"/>
              <a:gd name="connsiteY0" fmla="*/ 381000 h 5029690"/>
              <a:gd name="connsiteX1" fmla="*/ 3733803 w 4381501"/>
              <a:gd name="connsiteY1" fmla="*/ 533400 h 5029690"/>
              <a:gd name="connsiteX2" fmla="*/ 3505201 w 4381501"/>
              <a:gd name="connsiteY2" fmla="*/ 533400 h 5029690"/>
              <a:gd name="connsiteX3" fmla="*/ 3048001 w 4381501"/>
              <a:gd name="connsiteY3" fmla="*/ 381000 h 5029690"/>
              <a:gd name="connsiteX4" fmla="*/ 3505201 w 4381501"/>
              <a:gd name="connsiteY4" fmla="*/ 228600 h 5029690"/>
              <a:gd name="connsiteX5" fmla="*/ 3733801 w 4381501"/>
              <a:gd name="connsiteY5" fmla="*/ 228600 h 5029690"/>
              <a:gd name="connsiteX6" fmla="*/ 4191003 w 4381501"/>
              <a:gd name="connsiteY6" fmla="*/ 381000 h 5029690"/>
              <a:gd name="connsiteX7" fmla="*/ 4191002 w 4381501"/>
              <a:gd name="connsiteY7" fmla="*/ 2667000 h 5029690"/>
              <a:gd name="connsiteX8" fmla="*/ 3581401 w 4381501"/>
              <a:gd name="connsiteY8" fmla="*/ 3200400 h 5029690"/>
              <a:gd name="connsiteX9" fmla="*/ 1447801 w 4381501"/>
              <a:gd name="connsiteY9" fmla="*/ 3200400 h 5029690"/>
              <a:gd name="connsiteX10" fmla="*/ 1143002 w 4381501"/>
              <a:gd name="connsiteY10" fmla="*/ 3429000 h 5029690"/>
              <a:gd name="connsiteX11" fmla="*/ 1143001 w 4381501"/>
              <a:gd name="connsiteY11" fmla="*/ 4886326 h 5029690"/>
              <a:gd name="connsiteX12" fmla="*/ 653144 w 4381501"/>
              <a:gd name="connsiteY12" fmla="*/ 5027736 h 5029690"/>
              <a:gd name="connsiteX13" fmla="*/ 489858 w 4381501"/>
              <a:gd name="connsiteY13" fmla="*/ 5027736 h 5029690"/>
              <a:gd name="connsiteX14" fmla="*/ 1 w 4381501"/>
              <a:gd name="connsiteY14" fmla="*/ 4886326 h 5029690"/>
              <a:gd name="connsiteX15" fmla="*/ 1 w 4381501"/>
              <a:gd name="connsiteY15" fmla="*/ 2362201 h 5029690"/>
              <a:gd name="connsiteX16" fmla="*/ 609601 w 4381501"/>
              <a:gd name="connsiteY16" fmla="*/ 2057400 h 5029690"/>
              <a:gd name="connsiteX17" fmla="*/ 2743201 w 4381501"/>
              <a:gd name="connsiteY17" fmla="*/ 2057400 h 5029690"/>
              <a:gd name="connsiteX18" fmla="*/ 3048001 w 4381501"/>
              <a:gd name="connsiteY18" fmla="*/ 1752600 h 5029690"/>
              <a:gd name="connsiteX19" fmla="*/ 3048001 w 4381501"/>
              <a:gd name="connsiteY19" fmla="*/ 381000 h 50296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292601"/>
              <a:gd name="connsiteY0" fmla="*/ 406400 h 5055090"/>
              <a:gd name="connsiteX1" fmla="*/ 3657603 w 4292601"/>
              <a:gd name="connsiteY1" fmla="*/ 254000 h 5055090"/>
              <a:gd name="connsiteX2" fmla="*/ 4191001 w 4292601"/>
              <a:gd name="connsiteY2" fmla="*/ 406400 h 5055090"/>
              <a:gd name="connsiteX3" fmla="*/ 4191001 w 4292601"/>
              <a:gd name="connsiteY3" fmla="*/ 2692400 h 5055090"/>
              <a:gd name="connsiteX4" fmla="*/ 3581401 w 4292601"/>
              <a:gd name="connsiteY4" fmla="*/ 3225800 h 5055090"/>
              <a:gd name="connsiteX5" fmla="*/ 1447801 w 4292601"/>
              <a:gd name="connsiteY5" fmla="*/ 3225800 h 5055090"/>
              <a:gd name="connsiteX6" fmla="*/ 1143001 w 4292601"/>
              <a:gd name="connsiteY6" fmla="*/ 3454401 h 5055090"/>
              <a:gd name="connsiteX7" fmla="*/ 1143001 w 4292601"/>
              <a:gd name="connsiteY7" fmla="*/ 4911726 h 5055090"/>
              <a:gd name="connsiteX8" fmla="*/ 653144 w 4292601"/>
              <a:gd name="connsiteY8" fmla="*/ 5053136 h 5055090"/>
              <a:gd name="connsiteX9" fmla="*/ 489858 w 4292601"/>
              <a:gd name="connsiteY9" fmla="*/ 5053136 h 5055090"/>
              <a:gd name="connsiteX10" fmla="*/ 1 w 4292601"/>
              <a:gd name="connsiteY10" fmla="*/ 4911726 h 5055090"/>
              <a:gd name="connsiteX11" fmla="*/ 1 w 4292601"/>
              <a:gd name="connsiteY11" fmla="*/ 2387600 h 5055090"/>
              <a:gd name="connsiteX12" fmla="*/ 609601 w 4292601"/>
              <a:gd name="connsiteY12" fmla="*/ 2082800 h 5055090"/>
              <a:gd name="connsiteX13" fmla="*/ 2743201 w 4292601"/>
              <a:gd name="connsiteY13" fmla="*/ 2082800 h 5055090"/>
              <a:gd name="connsiteX14" fmla="*/ 3048001 w 4292601"/>
              <a:gd name="connsiteY14" fmla="*/ 1778000 h 5055090"/>
              <a:gd name="connsiteX15" fmla="*/ 3048001 w 4292601"/>
              <a:gd name="connsiteY15" fmla="*/ 406400 h 5055090"/>
              <a:gd name="connsiteX0" fmla="*/ 3048001 w 4292601"/>
              <a:gd name="connsiteY0" fmla="*/ 406400 h 5055090"/>
              <a:gd name="connsiteX1" fmla="*/ 3733801 w 4292601"/>
              <a:gd name="connsiteY1" fmla="*/ 254000 h 5055090"/>
              <a:gd name="connsiteX2" fmla="*/ 4191001 w 4292601"/>
              <a:gd name="connsiteY2" fmla="*/ 406400 h 5055090"/>
              <a:gd name="connsiteX3" fmla="*/ 3733803 w 4292601"/>
              <a:gd name="connsiteY3" fmla="*/ 558800 h 5055090"/>
              <a:gd name="connsiteX4" fmla="*/ 3505201 w 4292601"/>
              <a:gd name="connsiteY4" fmla="*/ 558800 h 5055090"/>
              <a:gd name="connsiteX5" fmla="*/ 3048001 w 4292601"/>
              <a:gd name="connsiteY5" fmla="*/ 406400 h 5055090"/>
              <a:gd name="connsiteX6" fmla="*/ 3048001 w 4292601"/>
              <a:gd name="connsiteY6" fmla="*/ 406400 h 5055090"/>
              <a:gd name="connsiteX0" fmla="*/ 4191001 w 4292601"/>
              <a:gd name="connsiteY0" fmla="*/ 406400 h 5055090"/>
              <a:gd name="connsiteX1" fmla="*/ 3733803 w 4292601"/>
              <a:gd name="connsiteY1" fmla="*/ 558800 h 5055090"/>
              <a:gd name="connsiteX2" fmla="*/ 3505201 w 4292601"/>
              <a:gd name="connsiteY2" fmla="*/ 558800 h 5055090"/>
              <a:gd name="connsiteX3" fmla="*/ 3048001 w 4292601"/>
              <a:gd name="connsiteY3" fmla="*/ 406400 h 5055090"/>
              <a:gd name="connsiteX4" fmla="*/ 3505201 w 4292601"/>
              <a:gd name="connsiteY4" fmla="*/ 254000 h 5055090"/>
              <a:gd name="connsiteX5" fmla="*/ 3733801 w 4292601"/>
              <a:gd name="connsiteY5" fmla="*/ 254000 h 5055090"/>
              <a:gd name="connsiteX6" fmla="*/ 4191003 w 4292601"/>
              <a:gd name="connsiteY6" fmla="*/ 406400 h 5055090"/>
              <a:gd name="connsiteX7" fmla="*/ 4191002 w 4292601"/>
              <a:gd name="connsiteY7" fmla="*/ 2692400 h 5055090"/>
              <a:gd name="connsiteX8" fmla="*/ 3581401 w 4292601"/>
              <a:gd name="connsiteY8" fmla="*/ 3225800 h 5055090"/>
              <a:gd name="connsiteX9" fmla="*/ 1447801 w 4292601"/>
              <a:gd name="connsiteY9" fmla="*/ 3225800 h 5055090"/>
              <a:gd name="connsiteX10" fmla="*/ 1143002 w 4292601"/>
              <a:gd name="connsiteY10" fmla="*/ 3454400 h 5055090"/>
              <a:gd name="connsiteX11" fmla="*/ 1143001 w 4292601"/>
              <a:gd name="connsiteY11" fmla="*/ 4911726 h 5055090"/>
              <a:gd name="connsiteX12" fmla="*/ 653144 w 4292601"/>
              <a:gd name="connsiteY12" fmla="*/ 5053136 h 5055090"/>
              <a:gd name="connsiteX13" fmla="*/ 489858 w 4292601"/>
              <a:gd name="connsiteY13" fmla="*/ 5053136 h 5055090"/>
              <a:gd name="connsiteX14" fmla="*/ 1 w 4292601"/>
              <a:gd name="connsiteY14" fmla="*/ 4911726 h 5055090"/>
              <a:gd name="connsiteX15" fmla="*/ 1 w 4292601"/>
              <a:gd name="connsiteY15" fmla="*/ 2387601 h 5055090"/>
              <a:gd name="connsiteX16" fmla="*/ 609601 w 4292601"/>
              <a:gd name="connsiteY16" fmla="*/ 2082800 h 5055090"/>
              <a:gd name="connsiteX17" fmla="*/ 2743201 w 4292601"/>
              <a:gd name="connsiteY17" fmla="*/ 2082800 h 5055090"/>
              <a:gd name="connsiteX18" fmla="*/ 3048001 w 4292601"/>
              <a:gd name="connsiteY18" fmla="*/ 1778000 h 5055090"/>
              <a:gd name="connsiteX19" fmla="*/ 3048001 w 4292601"/>
              <a:gd name="connsiteY19" fmla="*/ 406400 h 5055090"/>
              <a:gd name="connsiteX0" fmla="*/ 3048001 w 4361414"/>
              <a:gd name="connsiteY0" fmla="*/ 406400 h 5055090"/>
              <a:gd name="connsiteX1" fmla="*/ 3657603 w 4361414"/>
              <a:gd name="connsiteY1" fmla="*/ 254000 h 5055090"/>
              <a:gd name="connsiteX2" fmla="*/ 4191001 w 4361414"/>
              <a:gd name="connsiteY2" fmla="*/ 406400 h 5055090"/>
              <a:gd name="connsiteX3" fmla="*/ 4191001 w 4361414"/>
              <a:gd name="connsiteY3" fmla="*/ 2692400 h 5055090"/>
              <a:gd name="connsiteX4" fmla="*/ 3581401 w 4361414"/>
              <a:gd name="connsiteY4" fmla="*/ 3225800 h 5055090"/>
              <a:gd name="connsiteX5" fmla="*/ 1447801 w 4361414"/>
              <a:gd name="connsiteY5" fmla="*/ 3225800 h 5055090"/>
              <a:gd name="connsiteX6" fmla="*/ 1143001 w 4361414"/>
              <a:gd name="connsiteY6" fmla="*/ 3454401 h 5055090"/>
              <a:gd name="connsiteX7" fmla="*/ 1143001 w 4361414"/>
              <a:gd name="connsiteY7" fmla="*/ 4911726 h 5055090"/>
              <a:gd name="connsiteX8" fmla="*/ 653144 w 4361414"/>
              <a:gd name="connsiteY8" fmla="*/ 5053136 h 5055090"/>
              <a:gd name="connsiteX9" fmla="*/ 489858 w 4361414"/>
              <a:gd name="connsiteY9" fmla="*/ 5053136 h 5055090"/>
              <a:gd name="connsiteX10" fmla="*/ 1 w 4361414"/>
              <a:gd name="connsiteY10" fmla="*/ 4911726 h 5055090"/>
              <a:gd name="connsiteX11" fmla="*/ 1 w 4361414"/>
              <a:gd name="connsiteY11" fmla="*/ 2387600 h 5055090"/>
              <a:gd name="connsiteX12" fmla="*/ 609601 w 4361414"/>
              <a:gd name="connsiteY12" fmla="*/ 2082800 h 5055090"/>
              <a:gd name="connsiteX13" fmla="*/ 2743201 w 4361414"/>
              <a:gd name="connsiteY13" fmla="*/ 2082800 h 5055090"/>
              <a:gd name="connsiteX14" fmla="*/ 3048001 w 4361414"/>
              <a:gd name="connsiteY14" fmla="*/ 1778000 h 5055090"/>
              <a:gd name="connsiteX15" fmla="*/ 3048001 w 4361414"/>
              <a:gd name="connsiteY15" fmla="*/ 406400 h 5055090"/>
              <a:gd name="connsiteX0" fmla="*/ 3048001 w 4361414"/>
              <a:gd name="connsiteY0" fmla="*/ 406400 h 5055090"/>
              <a:gd name="connsiteX1" fmla="*/ 3733801 w 4361414"/>
              <a:gd name="connsiteY1" fmla="*/ 254000 h 5055090"/>
              <a:gd name="connsiteX2" fmla="*/ 4191001 w 4361414"/>
              <a:gd name="connsiteY2" fmla="*/ 406400 h 5055090"/>
              <a:gd name="connsiteX3" fmla="*/ 3733803 w 4361414"/>
              <a:gd name="connsiteY3" fmla="*/ 558800 h 5055090"/>
              <a:gd name="connsiteX4" fmla="*/ 3505201 w 4361414"/>
              <a:gd name="connsiteY4" fmla="*/ 558800 h 5055090"/>
              <a:gd name="connsiteX5" fmla="*/ 3048001 w 4361414"/>
              <a:gd name="connsiteY5" fmla="*/ 406400 h 5055090"/>
              <a:gd name="connsiteX6" fmla="*/ 3048001 w 4361414"/>
              <a:gd name="connsiteY6" fmla="*/ 406400 h 5055090"/>
              <a:gd name="connsiteX0" fmla="*/ 4191001 w 4361414"/>
              <a:gd name="connsiteY0" fmla="*/ 406400 h 5055090"/>
              <a:gd name="connsiteX1" fmla="*/ 3733803 w 4361414"/>
              <a:gd name="connsiteY1" fmla="*/ 558800 h 5055090"/>
              <a:gd name="connsiteX2" fmla="*/ 3505201 w 4361414"/>
              <a:gd name="connsiteY2" fmla="*/ 558800 h 5055090"/>
              <a:gd name="connsiteX3" fmla="*/ 3048001 w 4361414"/>
              <a:gd name="connsiteY3" fmla="*/ 406400 h 5055090"/>
              <a:gd name="connsiteX4" fmla="*/ 3505201 w 4361414"/>
              <a:gd name="connsiteY4" fmla="*/ 254000 h 5055090"/>
              <a:gd name="connsiteX5" fmla="*/ 3733801 w 4361414"/>
              <a:gd name="connsiteY5" fmla="*/ 254000 h 5055090"/>
              <a:gd name="connsiteX6" fmla="*/ 4343404 w 4361414"/>
              <a:gd name="connsiteY6" fmla="*/ 406400 h 5055090"/>
              <a:gd name="connsiteX7" fmla="*/ 4191002 w 4361414"/>
              <a:gd name="connsiteY7" fmla="*/ 2692400 h 5055090"/>
              <a:gd name="connsiteX8" fmla="*/ 3581401 w 4361414"/>
              <a:gd name="connsiteY8" fmla="*/ 3225800 h 5055090"/>
              <a:gd name="connsiteX9" fmla="*/ 1447801 w 4361414"/>
              <a:gd name="connsiteY9" fmla="*/ 3225800 h 5055090"/>
              <a:gd name="connsiteX10" fmla="*/ 1143002 w 4361414"/>
              <a:gd name="connsiteY10" fmla="*/ 3454400 h 5055090"/>
              <a:gd name="connsiteX11" fmla="*/ 1143001 w 4361414"/>
              <a:gd name="connsiteY11" fmla="*/ 4911726 h 5055090"/>
              <a:gd name="connsiteX12" fmla="*/ 653144 w 4361414"/>
              <a:gd name="connsiteY12" fmla="*/ 5053136 h 5055090"/>
              <a:gd name="connsiteX13" fmla="*/ 489858 w 4361414"/>
              <a:gd name="connsiteY13" fmla="*/ 5053136 h 5055090"/>
              <a:gd name="connsiteX14" fmla="*/ 1 w 4361414"/>
              <a:gd name="connsiteY14" fmla="*/ 4911726 h 5055090"/>
              <a:gd name="connsiteX15" fmla="*/ 1 w 4361414"/>
              <a:gd name="connsiteY15" fmla="*/ 2387601 h 5055090"/>
              <a:gd name="connsiteX16" fmla="*/ 609601 w 4361414"/>
              <a:gd name="connsiteY16" fmla="*/ 2082800 h 5055090"/>
              <a:gd name="connsiteX17" fmla="*/ 2743201 w 4361414"/>
              <a:gd name="connsiteY17" fmla="*/ 2082800 h 5055090"/>
              <a:gd name="connsiteX18" fmla="*/ 3048001 w 4361414"/>
              <a:gd name="connsiteY18" fmla="*/ 1778000 h 5055090"/>
              <a:gd name="connsiteX19" fmla="*/ 3048001 w 4361414"/>
              <a:gd name="connsiteY19" fmla="*/ 406400 h 5055090"/>
              <a:gd name="connsiteX0" fmla="*/ 3048001 w 4361414"/>
              <a:gd name="connsiteY0" fmla="*/ 406400 h 5055090"/>
              <a:gd name="connsiteX1" fmla="*/ 3657603 w 4361414"/>
              <a:gd name="connsiteY1" fmla="*/ 254000 h 5055090"/>
              <a:gd name="connsiteX2" fmla="*/ 4191001 w 4361414"/>
              <a:gd name="connsiteY2" fmla="*/ 406400 h 5055090"/>
              <a:gd name="connsiteX3" fmla="*/ 4191001 w 4361414"/>
              <a:gd name="connsiteY3" fmla="*/ 2692400 h 5055090"/>
              <a:gd name="connsiteX4" fmla="*/ 3581401 w 4361414"/>
              <a:gd name="connsiteY4" fmla="*/ 3225800 h 5055090"/>
              <a:gd name="connsiteX5" fmla="*/ 1447801 w 4361414"/>
              <a:gd name="connsiteY5" fmla="*/ 3225800 h 5055090"/>
              <a:gd name="connsiteX6" fmla="*/ 1143001 w 4361414"/>
              <a:gd name="connsiteY6" fmla="*/ 3454401 h 5055090"/>
              <a:gd name="connsiteX7" fmla="*/ 1143001 w 4361414"/>
              <a:gd name="connsiteY7" fmla="*/ 4911726 h 5055090"/>
              <a:gd name="connsiteX8" fmla="*/ 653144 w 4361414"/>
              <a:gd name="connsiteY8" fmla="*/ 5053136 h 5055090"/>
              <a:gd name="connsiteX9" fmla="*/ 489858 w 4361414"/>
              <a:gd name="connsiteY9" fmla="*/ 5053136 h 5055090"/>
              <a:gd name="connsiteX10" fmla="*/ 1 w 4361414"/>
              <a:gd name="connsiteY10" fmla="*/ 4911726 h 5055090"/>
              <a:gd name="connsiteX11" fmla="*/ 1 w 4361414"/>
              <a:gd name="connsiteY11" fmla="*/ 2387600 h 5055090"/>
              <a:gd name="connsiteX12" fmla="*/ 609601 w 4361414"/>
              <a:gd name="connsiteY12" fmla="*/ 2082800 h 5055090"/>
              <a:gd name="connsiteX13" fmla="*/ 2743201 w 4361414"/>
              <a:gd name="connsiteY13" fmla="*/ 2082800 h 5055090"/>
              <a:gd name="connsiteX14" fmla="*/ 3048001 w 4361414"/>
              <a:gd name="connsiteY14" fmla="*/ 1778000 h 5055090"/>
              <a:gd name="connsiteX15" fmla="*/ 3048001 w 4361414"/>
              <a:gd name="connsiteY15" fmla="*/ 406400 h 5055090"/>
              <a:gd name="connsiteX0" fmla="*/ 3048001 w 4361414"/>
              <a:gd name="connsiteY0" fmla="*/ 406400 h 5055090"/>
              <a:gd name="connsiteX1" fmla="*/ 3733801 w 4361414"/>
              <a:gd name="connsiteY1" fmla="*/ 254000 h 5055090"/>
              <a:gd name="connsiteX2" fmla="*/ 4191001 w 4361414"/>
              <a:gd name="connsiteY2" fmla="*/ 406400 h 5055090"/>
              <a:gd name="connsiteX3" fmla="*/ 3733803 w 4361414"/>
              <a:gd name="connsiteY3" fmla="*/ 558800 h 5055090"/>
              <a:gd name="connsiteX4" fmla="*/ 3505201 w 4361414"/>
              <a:gd name="connsiteY4" fmla="*/ 558800 h 5055090"/>
              <a:gd name="connsiteX5" fmla="*/ 3048001 w 4361414"/>
              <a:gd name="connsiteY5" fmla="*/ 406400 h 5055090"/>
              <a:gd name="connsiteX6" fmla="*/ 3048001 w 4361414"/>
              <a:gd name="connsiteY6" fmla="*/ 406400 h 5055090"/>
              <a:gd name="connsiteX0" fmla="*/ 4191001 w 4361414"/>
              <a:gd name="connsiteY0" fmla="*/ 406400 h 5055090"/>
              <a:gd name="connsiteX1" fmla="*/ 3733803 w 4361414"/>
              <a:gd name="connsiteY1" fmla="*/ 558800 h 5055090"/>
              <a:gd name="connsiteX2" fmla="*/ 3505201 w 4361414"/>
              <a:gd name="connsiteY2" fmla="*/ 558800 h 5055090"/>
              <a:gd name="connsiteX3" fmla="*/ 3048001 w 4361414"/>
              <a:gd name="connsiteY3" fmla="*/ 406400 h 5055090"/>
              <a:gd name="connsiteX4" fmla="*/ 3505201 w 4361414"/>
              <a:gd name="connsiteY4" fmla="*/ 254000 h 5055090"/>
              <a:gd name="connsiteX5" fmla="*/ 3733801 w 4361414"/>
              <a:gd name="connsiteY5" fmla="*/ 254000 h 5055090"/>
              <a:gd name="connsiteX6" fmla="*/ 4343404 w 4361414"/>
              <a:gd name="connsiteY6" fmla="*/ 406400 h 5055090"/>
              <a:gd name="connsiteX7" fmla="*/ 4191002 w 4361414"/>
              <a:gd name="connsiteY7" fmla="*/ 2692400 h 5055090"/>
              <a:gd name="connsiteX8" fmla="*/ 3581401 w 4361414"/>
              <a:gd name="connsiteY8" fmla="*/ 3225800 h 5055090"/>
              <a:gd name="connsiteX9" fmla="*/ 1447801 w 4361414"/>
              <a:gd name="connsiteY9" fmla="*/ 3225800 h 5055090"/>
              <a:gd name="connsiteX10" fmla="*/ 1143002 w 4361414"/>
              <a:gd name="connsiteY10" fmla="*/ 3454400 h 5055090"/>
              <a:gd name="connsiteX11" fmla="*/ 1143001 w 4361414"/>
              <a:gd name="connsiteY11" fmla="*/ 4911726 h 5055090"/>
              <a:gd name="connsiteX12" fmla="*/ 653144 w 4361414"/>
              <a:gd name="connsiteY12" fmla="*/ 5053136 h 5055090"/>
              <a:gd name="connsiteX13" fmla="*/ 489858 w 4361414"/>
              <a:gd name="connsiteY13" fmla="*/ 5053136 h 5055090"/>
              <a:gd name="connsiteX14" fmla="*/ 1 w 4361414"/>
              <a:gd name="connsiteY14" fmla="*/ 4911726 h 5055090"/>
              <a:gd name="connsiteX15" fmla="*/ 1 w 4361414"/>
              <a:gd name="connsiteY15" fmla="*/ 2387601 h 5055090"/>
              <a:gd name="connsiteX16" fmla="*/ 609601 w 4361414"/>
              <a:gd name="connsiteY16" fmla="*/ 2082800 h 5055090"/>
              <a:gd name="connsiteX17" fmla="*/ 2743201 w 4361414"/>
              <a:gd name="connsiteY17" fmla="*/ 2082800 h 5055090"/>
              <a:gd name="connsiteX18" fmla="*/ 3048001 w 4361414"/>
              <a:gd name="connsiteY18" fmla="*/ 1778000 h 5055090"/>
              <a:gd name="connsiteX19" fmla="*/ 3048001 w 4361414"/>
              <a:gd name="connsiteY19" fmla="*/ 406400 h 5055090"/>
              <a:gd name="connsiteX0" fmla="*/ 3048001 w 4361414"/>
              <a:gd name="connsiteY0" fmla="*/ 161925 h 4810615"/>
              <a:gd name="connsiteX1" fmla="*/ 3657603 w 4361414"/>
              <a:gd name="connsiteY1" fmla="*/ 9525 h 4810615"/>
              <a:gd name="connsiteX2" fmla="*/ 4191001 w 4361414"/>
              <a:gd name="connsiteY2" fmla="*/ 161925 h 4810615"/>
              <a:gd name="connsiteX3" fmla="*/ 4191001 w 4361414"/>
              <a:gd name="connsiteY3" fmla="*/ 2447925 h 4810615"/>
              <a:gd name="connsiteX4" fmla="*/ 3581401 w 4361414"/>
              <a:gd name="connsiteY4" fmla="*/ 2981325 h 4810615"/>
              <a:gd name="connsiteX5" fmla="*/ 1447801 w 4361414"/>
              <a:gd name="connsiteY5" fmla="*/ 2981325 h 4810615"/>
              <a:gd name="connsiteX6" fmla="*/ 1143001 w 4361414"/>
              <a:gd name="connsiteY6" fmla="*/ 3209926 h 4810615"/>
              <a:gd name="connsiteX7" fmla="*/ 1143001 w 4361414"/>
              <a:gd name="connsiteY7" fmla="*/ 4667251 h 4810615"/>
              <a:gd name="connsiteX8" fmla="*/ 653144 w 4361414"/>
              <a:gd name="connsiteY8" fmla="*/ 4808661 h 4810615"/>
              <a:gd name="connsiteX9" fmla="*/ 489858 w 4361414"/>
              <a:gd name="connsiteY9" fmla="*/ 4808661 h 4810615"/>
              <a:gd name="connsiteX10" fmla="*/ 1 w 4361414"/>
              <a:gd name="connsiteY10" fmla="*/ 4667251 h 4810615"/>
              <a:gd name="connsiteX11" fmla="*/ 1 w 4361414"/>
              <a:gd name="connsiteY11" fmla="*/ 2143125 h 4810615"/>
              <a:gd name="connsiteX12" fmla="*/ 609601 w 4361414"/>
              <a:gd name="connsiteY12" fmla="*/ 1838325 h 4810615"/>
              <a:gd name="connsiteX13" fmla="*/ 2743201 w 4361414"/>
              <a:gd name="connsiteY13" fmla="*/ 1838325 h 4810615"/>
              <a:gd name="connsiteX14" fmla="*/ 3048001 w 4361414"/>
              <a:gd name="connsiteY14" fmla="*/ 1533525 h 4810615"/>
              <a:gd name="connsiteX15" fmla="*/ 3048001 w 4361414"/>
              <a:gd name="connsiteY15" fmla="*/ 161925 h 4810615"/>
              <a:gd name="connsiteX0" fmla="*/ 3048001 w 4361414"/>
              <a:gd name="connsiteY0" fmla="*/ 161925 h 4810615"/>
              <a:gd name="connsiteX1" fmla="*/ 3733801 w 4361414"/>
              <a:gd name="connsiteY1" fmla="*/ 9525 h 4810615"/>
              <a:gd name="connsiteX2" fmla="*/ 4191001 w 4361414"/>
              <a:gd name="connsiteY2" fmla="*/ 161925 h 4810615"/>
              <a:gd name="connsiteX3" fmla="*/ 3733803 w 4361414"/>
              <a:gd name="connsiteY3" fmla="*/ 314325 h 4810615"/>
              <a:gd name="connsiteX4" fmla="*/ 3505201 w 4361414"/>
              <a:gd name="connsiteY4" fmla="*/ 314325 h 4810615"/>
              <a:gd name="connsiteX5" fmla="*/ 3048001 w 4361414"/>
              <a:gd name="connsiteY5" fmla="*/ 161925 h 4810615"/>
              <a:gd name="connsiteX6" fmla="*/ 3048001 w 4361414"/>
              <a:gd name="connsiteY6" fmla="*/ 161925 h 4810615"/>
              <a:gd name="connsiteX0" fmla="*/ 4191001 w 4361414"/>
              <a:gd name="connsiteY0" fmla="*/ 161925 h 4810615"/>
              <a:gd name="connsiteX1" fmla="*/ 3733803 w 4361414"/>
              <a:gd name="connsiteY1" fmla="*/ 314325 h 4810615"/>
              <a:gd name="connsiteX2" fmla="*/ 3505201 w 4361414"/>
              <a:gd name="connsiteY2" fmla="*/ 314325 h 4810615"/>
              <a:gd name="connsiteX3" fmla="*/ 3048001 w 4361414"/>
              <a:gd name="connsiteY3" fmla="*/ 161925 h 4810615"/>
              <a:gd name="connsiteX4" fmla="*/ 3505201 w 4361414"/>
              <a:gd name="connsiteY4" fmla="*/ 9525 h 4810615"/>
              <a:gd name="connsiteX5" fmla="*/ 3733801 w 4361414"/>
              <a:gd name="connsiteY5" fmla="*/ 9525 h 4810615"/>
              <a:gd name="connsiteX6" fmla="*/ 4343404 w 4361414"/>
              <a:gd name="connsiteY6" fmla="*/ 161925 h 4810615"/>
              <a:gd name="connsiteX7" fmla="*/ 4191002 w 4361414"/>
              <a:gd name="connsiteY7" fmla="*/ 2447925 h 4810615"/>
              <a:gd name="connsiteX8" fmla="*/ 3581401 w 4361414"/>
              <a:gd name="connsiteY8" fmla="*/ 2981325 h 4810615"/>
              <a:gd name="connsiteX9" fmla="*/ 1447801 w 4361414"/>
              <a:gd name="connsiteY9" fmla="*/ 2981325 h 4810615"/>
              <a:gd name="connsiteX10" fmla="*/ 1143002 w 4361414"/>
              <a:gd name="connsiteY10" fmla="*/ 3209925 h 4810615"/>
              <a:gd name="connsiteX11" fmla="*/ 1143001 w 4361414"/>
              <a:gd name="connsiteY11" fmla="*/ 4667251 h 4810615"/>
              <a:gd name="connsiteX12" fmla="*/ 653144 w 4361414"/>
              <a:gd name="connsiteY12" fmla="*/ 4808661 h 4810615"/>
              <a:gd name="connsiteX13" fmla="*/ 489858 w 4361414"/>
              <a:gd name="connsiteY13" fmla="*/ 4808661 h 4810615"/>
              <a:gd name="connsiteX14" fmla="*/ 1 w 4361414"/>
              <a:gd name="connsiteY14" fmla="*/ 4667251 h 4810615"/>
              <a:gd name="connsiteX15" fmla="*/ 1 w 4361414"/>
              <a:gd name="connsiteY15" fmla="*/ 2143126 h 4810615"/>
              <a:gd name="connsiteX16" fmla="*/ 609601 w 4361414"/>
              <a:gd name="connsiteY16" fmla="*/ 1838325 h 4810615"/>
              <a:gd name="connsiteX17" fmla="*/ 2743201 w 4361414"/>
              <a:gd name="connsiteY17" fmla="*/ 1838325 h 4810615"/>
              <a:gd name="connsiteX18" fmla="*/ 3048001 w 4361414"/>
              <a:gd name="connsiteY18" fmla="*/ 1533525 h 4810615"/>
              <a:gd name="connsiteX19" fmla="*/ 3048001 w 4361414"/>
              <a:gd name="connsiteY19" fmla="*/ 161925 h 4810615"/>
              <a:gd name="connsiteX0" fmla="*/ 3048001 w 4361414"/>
              <a:gd name="connsiteY0" fmla="*/ 161925 h 4810615"/>
              <a:gd name="connsiteX1" fmla="*/ 3657603 w 4361414"/>
              <a:gd name="connsiteY1" fmla="*/ 9525 h 4810615"/>
              <a:gd name="connsiteX2" fmla="*/ 4191001 w 4361414"/>
              <a:gd name="connsiteY2" fmla="*/ 161925 h 4810615"/>
              <a:gd name="connsiteX3" fmla="*/ 4191001 w 4361414"/>
              <a:gd name="connsiteY3" fmla="*/ 2447925 h 4810615"/>
              <a:gd name="connsiteX4" fmla="*/ 3581401 w 4361414"/>
              <a:gd name="connsiteY4" fmla="*/ 2981325 h 4810615"/>
              <a:gd name="connsiteX5" fmla="*/ 1447801 w 4361414"/>
              <a:gd name="connsiteY5" fmla="*/ 2981325 h 4810615"/>
              <a:gd name="connsiteX6" fmla="*/ 1143001 w 4361414"/>
              <a:gd name="connsiteY6" fmla="*/ 3209926 h 4810615"/>
              <a:gd name="connsiteX7" fmla="*/ 1143001 w 4361414"/>
              <a:gd name="connsiteY7" fmla="*/ 4667251 h 4810615"/>
              <a:gd name="connsiteX8" fmla="*/ 653144 w 4361414"/>
              <a:gd name="connsiteY8" fmla="*/ 4808661 h 4810615"/>
              <a:gd name="connsiteX9" fmla="*/ 489858 w 4361414"/>
              <a:gd name="connsiteY9" fmla="*/ 4808661 h 4810615"/>
              <a:gd name="connsiteX10" fmla="*/ 1 w 4361414"/>
              <a:gd name="connsiteY10" fmla="*/ 4667251 h 4810615"/>
              <a:gd name="connsiteX11" fmla="*/ 1 w 4361414"/>
              <a:gd name="connsiteY11" fmla="*/ 2143125 h 4810615"/>
              <a:gd name="connsiteX12" fmla="*/ 609601 w 4361414"/>
              <a:gd name="connsiteY12" fmla="*/ 1838325 h 4810615"/>
              <a:gd name="connsiteX13" fmla="*/ 2743201 w 4361414"/>
              <a:gd name="connsiteY13" fmla="*/ 1838325 h 4810615"/>
              <a:gd name="connsiteX14" fmla="*/ 3048001 w 4361414"/>
              <a:gd name="connsiteY14" fmla="*/ 1533525 h 4810615"/>
              <a:gd name="connsiteX15" fmla="*/ 3048001 w 4361414"/>
              <a:gd name="connsiteY15" fmla="*/ 161925 h 4810615"/>
              <a:gd name="connsiteX0" fmla="*/ 3048001 w 4361414"/>
              <a:gd name="connsiteY0" fmla="*/ 161925 h 4810615"/>
              <a:gd name="connsiteX1" fmla="*/ 3733801 w 4361414"/>
              <a:gd name="connsiteY1" fmla="*/ 9525 h 4810615"/>
              <a:gd name="connsiteX2" fmla="*/ 4191001 w 4361414"/>
              <a:gd name="connsiteY2" fmla="*/ 161925 h 4810615"/>
              <a:gd name="connsiteX3" fmla="*/ 3733803 w 4361414"/>
              <a:gd name="connsiteY3" fmla="*/ 314325 h 4810615"/>
              <a:gd name="connsiteX4" fmla="*/ 3505201 w 4361414"/>
              <a:gd name="connsiteY4" fmla="*/ 314325 h 4810615"/>
              <a:gd name="connsiteX5" fmla="*/ 3048001 w 4361414"/>
              <a:gd name="connsiteY5" fmla="*/ 161925 h 4810615"/>
              <a:gd name="connsiteX6" fmla="*/ 3048001 w 4361414"/>
              <a:gd name="connsiteY6" fmla="*/ 161925 h 4810615"/>
              <a:gd name="connsiteX0" fmla="*/ 4191001 w 4361414"/>
              <a:gd name="connsiteY0" fmla="*/ 161925 h 4810615"/>
              <a:gd name="connsiteX1" fmla="*/ 3733803 w 4361414"/>
              <a:gd name="connsiteY1" fmla="*/ 314325 h 4810615"/>
              <a:gd name="connsiteX2" fmla="*/ 3505201 w 4361414"/>
              <a:gd name="connsiteY2" fmla="*/ 314325 h 4810615"/>
              <a:gd name="connsiteX3" fmla="*/ 3048001 w 4361414"/>
              <a:gd name="connsiteY3" fmla="*/ 161925 h 4810615"/>
              <a:gd name="connsiteX4" fmla="*/ 3505201 w 4361414"/>
              <a:gd name="connsiteY4" fmla="*/ 9525 h 4810615"/>
              <a:gd name="connsiteX5" fmla="*/ 3733801 w 4361414"/>
              <a:gd name="connsiteY5" fmla="*/ 9525 h 4810615"/>
              <a:gd name="connsiteX6" fmla="*/ 4343404 w 4361414"/>
              <a:gd name="connsiteY6" fmla="*/ 161925 h 4810615"/>
              <a:gd name="connsiteX7" fmla="*/ 4191002 w 4361414"/>
              <a:gd name="connsiteY7" fmla="*/ 2447925 h 4810615"/>
              <a:gd name="connsiteX8" fmla="*/ 3581401 w 4361414"/>
              <a:gd name="connsiteY8" fmla="*/ 2981325 h 4810615"/>
              <a:gd name="connsiteX9" fmla="*/ 1447801 w 4361414"/>
              <a:gd name="connsiteY9" fmla="*/ 2981325 h 4810615"/>
              <a:gd name="connsiteX10" fmla="*/ 1143002 w 4361414"/>
              <a:gd name="connsiteY10" fmla="*/ 3209925 h 4810615"/>
              <a:gd name="connsiteX11" fmla="*/ 1143001 w 4361414"/>
              <a:gd name="connsiteY11" fmla="*/ 4667251 h 4810615"/>
              <a:gd name="connsiteX12" fmla="*/ 653144 w 4361414"/>
              <a:gd name="connsiteY12" fmla="*/ 4808661 h 4810615"/>
              <a:gd name="connsiteX13" fmla="*/ 489858 w 4361414"/>
              <a:gd name="connsiteY13" fmla="*/ 4808661 h 4810615"/>
              <a:gd name="connsiteX14" fmla="*/ 1 w 4361414"/>
              <a:gd name="connsiteY14" fmla="*/ 4667251 h 4810615"/>
              <a:gd name="connsiteX15" fmla="*/ 1 w 4361414"/>
              <a:gd name="connsiteY15" fmla="*/ 2143126 h 4810615"/>
              <a:gd name="connsiteX16" fmla="*/ 609601 w 4361414"/>
              <a:gd name="connsiteY16" fmla="*/ 1838325 h 4810615"/>
              <a:gd name="connsiteX17" fmla="*/ 2743201 w 4361414"/>
              <a:gd name="connsiteY17" fmla="*/ 1838325 h 4810615"/>
              <a:gd name="connsiteX18" fmla="*/ 3048001 w 4361414"/>
              <a:gd name="connsiteY18" fmla="*/ 1533525 h 4810615"/>
              <a:gd name="connsiteX19" fmla="*/ 3048001 w 4361414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191002 w 4292601"/>
              <a:gd name="connsiteY7" fmla="*/ 2447925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291014 w 4292601"/>
              <a:gd name="connsiteY7" fmla="*/ 2438400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2601"/>
              <a:gd name="connsiteY0" fmla="*/ 161925 h 4810615"/>
              <a:gd name="connsiteX1" fmla="*/ 3657603 w 4292601"/>
              <a:gd name="connsiteY1" fmla="*/ 9525 h 4810615"/>
              <a:gd name="connsiteX2" fmla="*/ 4191001 w 4292601"/>
              <a:gd name="connsiteY2" fmla="*/ 161925 h 4810615"/>
              <a:gd name="connsiteX3" fmla="*/ 4191001 w 4292601"/>
              <a:gd name="connsiteY3" fmla="*/ 2447925 h 4810615"/>
              <a:gd name="connsiteX4" fmla="*/ 3581401 w 4292601"/>
              <a:gd name="connsiteY4" fmla="*/ 2981325 h 4810615"/>
              <a:gd name="connsiteX5" fmla="*/ 1447801 w 4292601"/>
              <a:gd name="connsiteY5" fmla="*/ 2981325 h 4810615"/>
              <a:gd name="connsiteX6" fmla="*/ 1143001 w 4292601"/>
              <a:gd name="connsiteY6" fmla="*/ 3209926 h 4810615"/>
              <a:gd name="connsiteX7" fmla="*/ 1143001 w 4292601"/>
              <a:gd name="connsiteY7" fmla="*/ 4667251 h 4810615"/>
              <a:gd name="connsiteX8" fmla="*/ 653144 w 4292601"/>
              <a:gd name="connsiteY8" fmla="*/ 4808661 h 4810615"/>
              <a:gd name="connsiteX9" fmla="*/ 489858 w 4292601"/>
              <a:gd name="connsiteY9" fmla="*/ 4808661 h 4810615"/>
              <a:gd name="connsiteX10" fmla="*/ 1 w 4292601"/>
              <a:gd name="connsiteY10" fmla="*/ 4667251 h 4810615"/>
              <a:gd name="connsiteX11" fmla="*/ 1 w 4292601"/>
              <a:gd name="connsiteY11" fmla="*/ 2143125 h 4810615"/>
              <a:gd name="connsiteX12" fmla="*/ 609601 w 4292601"/>
              <a:gd name="connsiteY12" fmla="*/ 1838325 h 4810615"/>
              <a:gd name="connsiteX13" fmla="*/ 2743201 w 4292601"/>
              <a:gd name="connsiteY13" fmla="*/ 1838325 h 4810615"/>
              <a:gd name="connsiteX14" fmla="*/ 3048001 w 4292601"/>
              <a:gd name="connsiteY14" fmla="*/ 1533525 h 4810615"/>
              <a:gd name="connsiteX15" fmla="*/ 3048001 w 4292601"/>
              <a:gd name="connsiteY15" fmla="*/ 161925 h 4810615"/>
              <a:gd name="connsiteX0" fmla="*/ 3048001 w 4292601"/>
              <a:gd name="connsiteY0" fmla="*/ 161925 h 4810615"/>
              <a:gd name="connsiteX1" fmla="*/ 3733801 w 4292601"/>
              <a:gd name="connsiteY1" fmla="*/ 9525 h 4810615"/>
              <a:gd name="connsiteX2" fmla="*/ 4191001 w 4292601"/>
              <a:gd name="connsiteY2" fmla="*/ 161925 h 4810615"/>
              <a:gd name="connsiteX3" fmla="*/ 3733803 w 4292601"/>
              <a:gd name="connsiteY3" fmla="*/ 314325 h 4810615"/>
              <a:gd name="connsiteX4" fmla="*/ 3505201 w 4292601"/>
              <a:gd name="connsiteY4" fmla="*/ 314325 h 4810615"/>
              <a:gd name="connsiteX5" fmla="*/ 3048001 w 4292601"/>
              <a:gd name="connsiteY5" fmla="*/ 161925 h 4810615"/>
              <a:gd name="connsiteX6" fmla="*/ 3048001 w 4292601"/>
              <a:gd name="connsiteY6" fmla="*/ 161925 h 4810615"/>
              <a:gd name="connsiteX0" fmla="*/ 4191001 w 4292601"/>
              <a:gd name="connsiteY0" fmla="*/ 161925 h 4810615"/>
              <a:gd name="connsiteX1" fmla="*/ 3733803 w 4292601"/>
              <a:gd name="connsiteY1" fmla="*/ 314325 h 4810615"/>
              <a:gd name="connsiteX2" fmla="*/ 3505201 w 4292601"/>
              <a:gd name="connsiteY2" fmla="*/ 314325 h 4810615"/>
              <a:gd name="connsiteX3" fmla="*/ 3048001 w 4292601"/>
              <a:gd name="connsiteY3" fmla="*/ 161925 h 4810615"/>
              <a:gd name="connsiteX4" fmla="*/ 3505201 w 4292601"/>
              <a:gd name="connsiteY4" fmla="*/ 9525 h 4810615"/>
              <a:gd name="connsiteX5" fmla="*/ 3733801 w 4292601"/>
              <a:gd name="connsiteY5" fmla="*/ 9525 h 4810615"/>
              <a:gd name="connsiteX6" fmla="*/ 4191003 w 4292601"/>
              <a:gd name="connsiteY6" fmla="*/ 161925 h 4810615"/>
              <a:gd name="connsiteX7" fmla="*/ 4291014 w 4292601"/>
              <a:gd name="connsiteY7" fmla="*/ 2438400 h 4810615"/>
              <a:gd name="connsiteX8" fmla="*/ 3581401 w 4292601"/>
              <a:gd name="connsiteY8" fmla="*/ 2981325 h 4810615"/>
              <a:gd name="connsiteX9" fmla="*/ 1447801 w 4292601"/>
              <a:gd name="connsiteY9" fmla="*/ 2981325 h 4810615"/>
              <a:gd name="connsiteX10" fmla="*/ 1143002 w 4292601"/>
              <a:gd name="connsiteY10" fmla="*/ 3209925 h 4810615"/>
              <a:gd name="connsiteX11" fmla="*/ 1143001 w 4292601"/>
              <a:gd name="connsiteY11" fmla="*/ 4667251 h 4810615"/>
              <a:gd name="connsiteX12" fmla="*/ 653144 w 4292601"/>
              <a:gd name="connsiteY12" fmla="*/ 4808661 h 4810615"/>
              <a:gd name="connsiteX13" fmla="*/ 489858 w 4292601"/>
              <a:gd name="connsiteY13" fmla="*/ 4808661 h 4810615"/>
              <a:gd name="connsiteX14" fmla="*/ 1 w 4292601"/>
              <a:gd name="connsiteY14" fmla="*/ 4667251 h 4810615"/>
              <a:gd name="connsiteX15" fmla="*/ 1 w 4292601"/>
              <a:gd name="connsiteY15" fmla="*/ 2143126 h 4810615"/>
              <a:gd name="connsiteX16" fmla="*/ 609601 w 4292601"/>
              <a:gd name="connsiteY16" fmla="*/ 1838325 h 4810615"/>
              <a:gd name="connsiteX17" fmla="*/ 2743201 w 4292601"/>
              <a:gd name="connsiteY17" fmla="*/ 1838325 h 4810615"/>
              <a:gd name="connsiteX18" fmla="*/ 3048001 w 4292601"/>
              <a:gd name="connsiteY18" fmla="*/ 1533525 h 4810615"/>
              <a:gd name="connsiteX19" fmla="*/ 3048001 w 4292601"/>
              <a:gd name="connsiteY19" fmla="*/ 161925 h 4810615"/>
              <a:gd name="connsiteX0" fmla="*/ 3048001 w 4291014"/>
              <a:gd name="connsiteY0" fmla="*/ 161925 h 4810615"/>
              <a:gd name="connsiteX1" fmla="*/ 3657603 w 4291014"/>
              <a:gd name="connsiteY1" fmla="*/ 9525 h 4810615"/>
              <a:gd name="connsiteX2" fmla="*/ 4191001 w 4291014"/>
              <a:gd name="connsiteY2" fmla="*/ 161925 h 4810615"/>
              <a:gd name="connsiteX3" fmla="*/ 4191001 w 4291014"/>
              <a:gd name="connsiteY3" fmla="*/ 2447925 h 4810615"/>
              <a:gd name="connsiteX4" fmla="*/ 3581401 w 4291014"/>
              <a:gd name="connsiteY4" fmla="*/ 2981325 h 4810615"/>
              <a:gd name="connsiteX5" fmla="*/ 1447801 w 4291014"/>
              <a:gd name="connsiteY5" fmla="*/ 2981325 h 4810615"/>
              <a:gd name="connsiteX6" fmla="*/ 1143001 w 4291014"/>
              <a:gd name="connsiteY6" fmla="*/ 3209926 h 4810615"/>
              <a:gd name="connsiteX7" fmla="*/ 1143001 w 4291014"/>
              <a:gd name="connsiteY7" fmla="*/ 4667251 h 4810615"/>
              <a:gd name="connsiteX8" fmla="*/ 653144 w 4291014"/>
              <a:gd name="connsiteY8" fmla="*/ 4808661 h 4810615"/>
              <a:gd name="connsiteX9" fmla="*/ 489858 w 4291014"/>
              <a:gd name="connsiteY9" fmla="*/ 4808661 h 4810615"/>
              <a:gd name="connsiteX10" fmla="*/ 1 w 4291014"/>
              <a:gd name="connsiteY10" fmla="*/ 4667251 h 4810615"/>
              <a:gd name="connsiteX11" fmla="*/ 1 w 4291014"/>
              <a:gd name="connsiteY11" fmla="*/ 2143125 h 4810615"/>
              <a:gd name="connsiteX12" fmla="*/ 609601 w 4291014"/>
              <a:gd name="connsiteY12" fmla="*/ 1838325 h 4810615"/>
              <a:gd name="connsiteX13" fmla="*/ 2743201 w 4291014"/>
              <a:gd name="connsiteY13" fmla="*/ 1838325 h 4810615"/>
              <a:gd name="connsiteX14" fmla="*/ 3048001 w 4291014"/>
              <a:gd name="connsiteY14" fmla="*/ 1533525 h 4810615"/>
              <a:gd name="connsiteX15" fmla="*/ 3048001 w 4291014"/>
              <a:gd name="connsiteY15" fmla="*/ 161925 h 4810615"/>
              <a:gd name="connsiteX0" fmla="*/ 3048001 w 4291014"/>
              <a:gd name="connsiteY0" fmla="*/ 161925 h 4810615"/>
              <a:gd name="connsiteX1" fmla="*/ 3733801 w 4291014"/>
              <a:gd name="connsiteY1" fmla="*/ 9525 h 4810615"/>
              <a:gd name="connsiteX2" fmla="*/ 4191001 w 4291014"/>
              <a:gd name="connsiteY2" fmla="*/ 161925 h 4810615"/>
              <a:gd name="connsiteX3" fmla="*/ 3733803 w 4291014"/>
              <a:gd name="connsiteY3" fmla="*/ 314325 h 4810615"/>
              <a:gd name="connsiteX4" fmla="*/ 3505201 w 4291014"/>
              <a:gd name="connsiteY4" fmla="*/ 314325 h 4810615"/>
              <a:gd name="connsiteX5" fmla="*/ 3048001 w 4291014"/>
              <a:gd name="connsiteY5" fmla="*/ 161925 h 4810615"/>
              <a:gd name="connsiteX6" fmla="*/ 3048001 w 4291014"/>
              <a:gd name="connsiteY6" fmla="*/ 161925 h 4810615"/>
              <a:gd name="connsiteX0" fmla="*/ 4191001 w 4291014"/>
              <a:gd name="connsiteY0" fmla="*/ 161925 h 4810615"/>
              <a:gd name="connsiteX1" fmla="*/ 3733803 w 4291014"/>
              <a:gd name="connsiteY1" fmla="*/ 314325 h 4810615"/>
              <a:gd name="connsiteX2" fmla="*/ 3505201 w 4291014"/>
              <a:gd name="connsiteY2" fmla="*/ 314325 h 4810615"/>
              <a:gd name="connsiteX3" fmla="*/ 3048001 w 4291014"/>
              <a:gd name="connsiteY3" fmla="*/ 161925 h 4810615"/>
              <a:gd name="connsiteX4" fmla="*/ 3505201 w 4291014"/>
              <a:gd name="connsiteY4" fmla="*/ 9525 h 4810615"/>
              <a:gd name="connsiteX5" fmla="*/ 3733801 w 4291014"/>
              <a:gd name="connsiteY5" fmla="*/ 9525 h 4810615"/>
              <a:gd name="connsiteX6" fmla="*/ 4191003 w 4291014"/>
              <a:gd name="connsiteY6" fmla="*/ 161925 h 4810615"/>
              <a:gd name="connsiteX7" fmla="*/ 4291014 w 4291014"/>
              <a:gd name="connsiteY7" fmla="*/ 2438400 h 4810615"/>
              <a:gd name="connsiteX8" fmla="*/ 3581401 w 4291014"/>
              <a:gd name="connsiteY8" fmla="*/ 2981325 h 4810615"/>
              <a:gd name="connsiteX9" fmla="*/ 1447801 w 4291014"/>
              <a:gd name="connsiteY9" fmla="*/ 2981325 h 4810615"/>
              <a:gd name="connsiteX10" fmla="*/ 1143002 w 4291014"/>
              <a:gd name="connsiteY10" fmla="*/ 3209925 h 4810615"/>
              <a:gd name="connsiteX11" fmla="*/ 1143001 w 4291014"/>
              <a:gd name="connsiteY11" fmla="*/ 4667251 h 4810615"/>
              <a:gd name="connsiteX12" fmla="*/ 653144 w 4291014"/>
              <a:gd name="connsiteY12" fmla="*/ 4808661 h 4810615"/>
              <a:gd name="connsiteX13" fmla="*/ 489858 w 4291014"/>
              <a:gd name="connsiteY13" fmla="*/ 4808661 h 4810615"/>
              <a:gd name="connsiteX14" fmla="*/ 1 w 4291014"/>
              <a:gd name="connsiteY14" fmla="*/ 4667251 h 4810615"/>
              <a:gd name="connsiteX15" fmla="*/ 1 w 4291014"/>
              <a:gd name="connsiteY15" fmla="*/ 2143126 h 4810615"/>
              <a:gd name="connsiteX16" fmla="*/ 609601 w 4291014"/>
              <a:gd name="connsiteY16" fmla="*/ 1838325 h 4810615"/>
              <a:gd name="connsiteX17" fmla="*/ 2743201 w 4291014"/>
              <a:gd name="connsiteY17" fmla="*/ 1838325 h 4810615"/>
              <a:gd name="connsiteX18" fmla="*/ 3048001 w 4291014"/>
              <a:gd name="connsiteY18" fmla="*/ 1533525 h 4810615"/>
              <a:gd name="connsiteX19" fmla="*/ 3048001 w 4291014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1 w 4216401"/>
              <a:gd name="connsiteY17" fmla="*/ 1838325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9145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 w 4216401"/>
              <a:gd name="connsiteY15" fmla="*/ 2143126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1 w 4216401"/>
              <a:gd name="connsiteY11" fmla="*/ 2143125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1 w 4216401"/>
              <a:gd name="connsiteY16" fmla="*/ 1838325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85803 w 4216401"/>
              <a:gd name="connsiteY16" fmla="*/ 20669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206479 w 4374879"/>
              <a:gd name="connsiteY0" fmla="*/ 161925 h 4810615"/>
              <a:gd name="connsiteX1" fmla="*/ 3816081 w 4374879"/>
              <a:gd name="connsiteY1" fmla="*/ 9525 h 4810615"/>
              <a:gd name="connsiteX2" fmla="*/ 4349479 w 4374879"/>
              <a:gd name="connsiteY2" fmla="*/ 161925 h 4810615"/>
              <a:gd name="connsiteX3" fmla="*/ 4349479 w 4374879"/>
              <a:gd name="connsiteY3" fmla="*/ 2447925 h 4810615"/>
              <a:gd name="connsiteX4" fmla="*/ 3739879 w 4374879"/>
              <a:gd name="connsiteY4" fmla="*/ 2981325 h 4810615"/>
              <a:gd name="connsiteX5" fmla="*/ 1606279 w 4374879"/>
              <a:gd name="connsiteY5" fmla="*/ 2981325 h 4810615"/>
              <a:gd name="connsiteX6" fmla="*/ 1301479 w 4374879"/>
              <a:gd name="connsiteY6" fmla="*/ 3209926 h 4810615"/>
              <a:gd name="connsiteX7" fmla="*/ 1301479 w 4374879"/>
              <a:gd name="connsiteY7" fmla="*/ 4667251 h 4810615"/>
              <a:gd name="connsiteX8" fmla="*/ 811622 w 4374879"/>
              <a:gd name="connsiteY8" fmla="*/ 4808661 h 4810615"/>
              <a:gd name="connsiteX9" fmla="*/ 648336 w 4374879"/>
              <a:gd name="connsiteY9" fmla="*/ 4808661 h 4810615"/>
              <a:gd name="connsiteX10" fmla="*/ 158479 w 4374879"/>
              <a:gd name="connsiteY10" fmla="*/ 4667251 h 4810615"/>
              <a:gd name="connsiteX11" fmla="*/ 158481 w 4374879"/>
              <a:gd name="connsiteY11" fmla="*/ 2447924 h 4810615"/>
              <a:gd name="connsiteX12" fmla="*/ 768079 w 4374879"/>
              <a:gd name="connsiteY12" fmla="*/ 1838325 h 4810615"/>
              <a:gd name="connsiteX13" fmla="*/ 2901679 w 4374879"/>
              <a:gd name="connsiteY13" fmla="*/ 1838325 h 4810615"/>
              <a:gd name="connsiteX14" fmla="*/ 3206479 w 4374879"/>
              <a:gd name="connsiteY14" fmla="*/ 1533525 h 4810615"/>
              <a:gd name="connsiteX15" fmla="*/ 3206479 w 4374879"/>
              <a:gd name="connsiteY15" fmla="*/ 161925 h 4810615"/>
              <a:gd name="connsiteX0" fmla="*/ 3206479 w 4374879"/>
              <a:gd name="connsiteY0" fmla="*/ 161925 h 4810615"/>
              <a:gd name="connsiteX1" fmla="*/ 3892279 w 4374879"/>
              <a:gd name="connsiteY1" fmla="*/ 9525 h 4810615"/>
              <a:gd name="connsiteX2" fmla="*/ 4349479 w 4374879"/>
              <a:gd name="connsiteY2" fmla="*/ 161925 h 4810615"/>
              <a:gd name="connsiteX3" fmla="*/ 3892281 w 4374879"/>
              <a:gd name="connsiteY3" fmla="*/ 314325 h 4810615"/>
              <a:gd name="connsiteX4" fmla="*/ 3663679 w 4374879"/>
              <a:gd name="connsiteY4" fmla="*/ 314325 h 4810615"/>
              <a:gd name="connsiteX5" fmla="*/ 3206479 w 4374879"/>
              <a:gd name="connsiteY5" fmla="*/ 161925 h 4810615"/>
              <a:gd name="connsiteX6" fmla="*/ 3206479 w 4374879"/>
              <a:gd name="connsiteY6" fmla="*/ 161925 h 4810615"/>
              <a:gd name="connsiteX0" fmla="*/ 4349479 w 4374879"/>
              <a:gd name="connsiteY0" fmla="*/ 161925 h 4810615"/>
              <a:gd name="connsiteX1" fmla="*/ 3892281 w 4374879"/>
              <a:gd name="connsiteY1" fmla="*/ 314325 h 4810615"/>
              <a:gd name="connsiteX2" fmla="*/ 3663679 w 4374879"/>
              <a:gd name="connsiteY2" fmla="*/ 314325 h 4810615"/>
              <a:gd name="connsiteX3" fmla="*/ 3206479 w 4374879"/>
              <a:gd name="connsiteY3" fmla="*/ 161925 h 4810615"/>
              <a:gd name="connsiteX4" fmla="*/ 3663679 w 4374879"/>
              <a:gd name="connsiteY4" fmla="*/ 9525 h 4810615"/>
              <a:gd name="connsiteX5" fmla="*/ 3892279 w 4374879"/>
              <a:gd name="connsiteY5" fmla="*/ 9525 h 4810615"/>
              <a:gd name="connsiteX6" fmla="*/ 4349481 w 4374879"/>
              <a:gd name="connsiteY6" fmla="*/ 161925 h 4810615"/>
              <a:gd name="connsiteX7" fmla="*/ 4349482 w 4374879"/>
              <a:gd name="connsiteY7" fmla="*/ 2447925 h 4810615"/>
              <a:gd name="connsiteX8" fmla="*/ 3739879 w 4374879"/>
              <a:gd name="connsiteY8" fmla="*/ 2981325 h 4810615"/>
              <a:gd name="connsiteX9" fmla="*/ 1606279 w 4374879"/>
              <a:gd name="connsiteY9" fmla="*/ 2981325 h 4810615"/>
              <a:gd name="connsiteX10" fmla="*/ 1301480 w 4374879"/>
              <a:gd name="connsiteY10" fmla="*/ 3209925 h 4810615"/>
              <a:gd name="connsiteX11" fmla="*/ 1301479 w 4374879"/>
              <a:gd name="connsiteY11" fmla="*/ 4667251 h 4810615"/>
              <a:gd name="connsiteX12" fmla="*/ 811622 w 4374879"/>
              <a:gd name="connsiteY12" fmla="*/ 4808661 h 4810615"/>
              <a:gd name="connsiteX13" fmla="*/ 648336 w 4374879"/>
              <a:gd name="connsiteY13" fmla="*/ 4808661 h 4810615"/>
              <a:gd name="connsiteX14" fmla="*/ 158479 w 4374879"/>
              <a:gd name="connsiteY14" fmla="*/ 4667251 h 4810615"/>
              <a:gd name="connsiteX15" fmla="*/ 158481 w 4374879"/>
              <a:gd name="connsiteY15" fmla="*/ 2447924 h 4810615"/>
              <a:gd name="connsiteX16" fmla="*/ 768081 w 4374879"/>
              <a:gd name="connsiteY16" fmla="*/ 1838324 h 4810615"/>
              <a:gd name="connsiteX17" fmla="*/ 2901681 w 4374879"/>
              <a:gd name="connsiteY17" fmla="*/ 1838324 h 4810615"/>
              <a:gd name="connsiteX18" fmla="*/ 3206479 w 4374879"/>
              <a:gd name="connsiteY18" fmla="*/ 1533525 h 4810615"/>
              <a:gd name="connsiteX19" fmla="*/ 3206479 w 4374879"/>
              <a:gd name="connsiteY19" fmla="*/ 161925 h 4810615"/>
              <a:gd name="connsiteX0" fmla="*/ 3062665 w 4231065"/>
              <a:gd name="connsiteY0" fmla="*/ 161925 h 4810615"/>
              <a:gd name="connsiteX1" fmla="*/ 3672267 w 4231065"/>
              <a:gd name="connsiteY1" fmla="*/ 9525 h 4810615"/>
              <a:gd name="connsiteX2" fmla="*/ 4205665 w 4231065"/>
              <a:gd name="connsiteY2" fmla="*/ 161925 h 4810615"/>
              <a:gd name="connsiteX3" fmla="*/ 4205665 w 4231065"/>
              <a:gd name="connsiteY3" fmla="*/ 2447925 h 4810615"/>
              <a:gd name="connsiteX4" fmla="*/ 3596065 w 4231065"/>
              <a:gd name="connsiteY4" fmla="*/ 2981325 h 4810615"/>
              <a:gd name="connsiteX5" fmla="*/ 1462465 w 4231065"/>
              <a:gd name="connsiteY5" fmla="*/ 2981325 h 4810615"/>
              <a:gd name="connsiteX6" fmla="*/ 1157665 w 4231065"/>
              <a:gd name="connsiteY6" fmla="*/ 3209926 h 4810615"/>
              <a:gd name="connsiteX7" fmla="*/ 1157665 w 4231065"/>
              <a:gd name="connsiteY7" fmla="*/ 4667251 h 4810615"/>
              <a:gd name="connsiteX8" fmla="*/ 667808 w 4231065"/>
              <a:gd name="connsiteY8" fmla="*/ 4808661 h 4810615"/>
              <a:gd name="connsiteX9" fmla="*/ 504522 w 4231065"/>
              <a:gd name="connsiteY9" fmla="*/ 4808661 h 4810615"/>
              <a:gd name="connsiteX10" fmla="*/ 14665 w 4231065"/>
              <a:gd name="connsiteY10" fmla="*/ 4667251 h 4810615"/>
              <a:gd name="connsiteX11" fmla="*/ 14667 w 4231065"/>
              <a:gd name="connsiteY11" fmla="*/ 2447924 h 4810615"/>
              <a:gd name="connsiteX12" fmla="*/ 624265 w 4231065"/>
              <a:gd name="connsiteY12" fmla="*/ 1838325 h 4810615"/>
              <a:gd name="connsiteX13" fmla="*/ 2757865 w 4231065"/>
              <a:gd name="connsiteY13" fmla="*/ 1838325 h 4810615"/>
              <a:gd name="connsiteX14" fmla="*/ 3062665 w 4231065"/>
              <a:gd name="connsiteY14" fmla="*/ 1533525 h 4810615"/>
              <a:gd name="connsiteX15" fmla="*/ 3062665 w 4231065"/>
              <a:gd name="connsiteY15" fmla="*/ 161925 h 4810615"/>
              <a:gd name="connsiteX0" fmla="*/ 3062665 w 4231065"/>
              <a:gd name="connsiteY0" fmla="*/ 161925 h 4810615"/>
              <a:gd name="connsiteX1" fmla="*/ 3748465 w 4231065"/>
              <a:gd name="connsiteY1" fmla="*/ 9525 h 4810615"/>
              <a:gd name="connsiteX2" fmla="*/ 4205665 w 4231065"/>
              <a:gd name="connsiteY2" fmla="*/ 161925 h 4810615"/>
              <a:gd name="connsiteX3" fmla="*/ 3748467 w 4231065"/>
              <a:gd name="connsiteY3" fmla="*/ 314325 h 4810615"/>
              <a:gd name="connsiteX4" fmla="*/ 3519865 w 4231065"/>
              <a:gd name="connsiteY4" fmla="*/ 314325 h 4810615"/>
              <a:gd name="connsiteX5" fmla="*/ 3062665 w 4231065"/>
              <a:gd name="connsiteY5" fmla="*/ 161925 h 4810615"/>
              <a:gd name="connsiteX6" fmla="*/ 3062665 w 4231065"/>
              <a:gd name="connsiteY6" fmla="*/ 161925 h 4810615"/>
              <a:gd name="connsiteX0" fmla="*/ 4205665 w 4231065"/>
              <a:gd name="connsiteY0" fmla="*/ 161925 h 4810615"/>
              <a:gd name="connsiteX1" fmla="*/ 3748467 w 4231065"/>
              <a:gd name="connsiteY1" fmla="*/ 314325 h 4810615"/>
              <a:gd name="connsiteX2" fmla="*/ 3519865 w 4231065"/>
              <a:gd name="connsiteY2" fmla="*/ 314325 h 4810615"/>
              <a:gd name="connsiteX3" fmla="*/ 3062665 w 4231065"/>
              <a:gd name="connsiteY3" fmla="*/ 161925 h 4810615"/>
              <a:gd name="connsiteX4" fmla="*/ 3519865 w 4231065"/>
              <a:gd name="connsiteY4" fmla="*/ 9525 h 4810615"/>
              <a:gd name="connsiteX5" fmla="*/ 3748465 w 4231065"/>
              <a:gd name="connsiteY5" fmla="*/ 9525 h 4810615"/>
              <a:gd name="connsiteX6" fmla="*/ 4205667 w 4231065"/>
              <a:gd name="connsiteY6" fmla="*/ 161925 h 4810615"/>
              <a:gd name="connsiteX7" fmla="*/ 4205668 w 4231065"/>
              <a:gd name="connsiteY7" fmla="*/ 2447925 h 4810615"/>
              <a:gd name="connsiteX8" fmla="*/ 3596065 w 4231065"/>
              <a:gd name="connsiteY8" fmla="*/ 2981325 h 4810615"/>
              <a:gd name="connsiteX9" fmla="*/ 1462465 w 4231065"/>
              <a:gd name="connsiteY9" fmla="*/ 2981325 h 4810615"/>
              <a:gd name="connsiteX10" fmla="*/ 1157666 w 4231065"/>
              <a:gd name="connsiteY10" fmla="*/ 3209925 h 4810615"/>
              <a:gd name="connsiteX11" fmla="*/ 1157665 w 4231065"/>
              <a:gd name="connsiteY11" fmla="*/ 4667251 h 4810615"/>
              <a:gd name="connsiteX12" fmla="*/ 667808 w 4231065"/>
              <a:gd name="connsiteY12" fmla="*/ 4808661 h 4810615"/>
              <a:gd name="connsiteX13" fmla="*/ 504522 w 4231065"/>
              <a:gd name="connsiteY13" fmla="*/ 4808661 h 4810615"/>
              <a:gd name="connsiteX14" fmla="*/ 14665 w 4231065"/>
              <a:gd name="connsiteY14" fmla="*/ 4667251 h 4810615"/>
              <a:gd name="connsiteX15" fmla="*/ 14667 w 4231065"/>
              <a:gd name="connsiteY15" fmla="*/ 2447924 h 4810615"/>
              <a:gd name="connsiteX16" fmla="*/ 624267 w 4231065"/>
              <a:gd name="connsiteY16" fmla="*/ 1838324 h 4810615"/>
              <a:gd name="connsiteX17" fmla="*/ 2757867 w 4231065"/>
              <a:gd name="connsiteY17" fmla="*/ 1838324 h 4810615"/>
              <a:gd name="connsiteX18" fmla="*/ 3062665 w 4231065"/>
              <a:gd name="connsiteY18" fmla="*/ 1533525 h 4810615"/>
              <a:gd name="connsiteX19" fmla="*/ 3062665 w 4231065"/>
              <a:gd name="connsiteY19" fmla="*/ 161925 h 4810615"/>
              <a:gd name="connsiteX0" fmla="*/ 3062665 w 4231065"/>
              <a:gd name="connsiteY0" fmla="*/ 161925 h 4810615"/>
              <a:gd name="connsiteX1" fmla="*/ 3672267 w 4231065"/>
              <a:gd name="connsiteY1" fmla="*/ 9525 h 4810615"/>
              <a:gd name="connsiteX2" fmla="*/ 4205665 w 4231065"/>
              <a:gd name="connsiteY2" fmla="*/ 161925 h 4810615"/>
              <a:gd name="connsiteX3" fmla="*/ 4205665 w 4231065"/>
              <a:gd name="connsiteY3" fmla="*/ 2447925 h 4810615"/>
              <a:gd name="connsiteX4" fmla="*/ 3596065 w 4231065"/>
              <a:gd name="connsiteY4" fmla="*/ 2981325 h 4810615"/>
              <a:gd name="connsiteX5" fmla="*/ 1462465 w 4231065"/>
              <a:gd name="connsiteY5" fmla="*/ 2981325 h 4810615"/>
              <a:gd name="connsiteX6" fmla="*/ 1157665 w 4231065"/>
              <a:gd name="connsiteY6" fmla="*/ 3209926 h 4810615"/>
              <a:gd name="connsiteX7" fmla="*/ 1157665 w 4231065"/>
              <a:gd name="connsiteY7" fmla="*/ 4667251 h 4810615"/>
              <a:gd name="connsiteX8" fmla="*/ 667808 w 4231065"/>
              <a:gd name="connsiteY8" fmla="*/ 4808661 h 4810615"/>
              <a:gd name="connsiteX9" fmla="*/ 504522 w 4231065"/>
              <a:gd name="connsiteY9" fmla="*/ 4808661 h 4810615"/>
              <a:gd name="connsiteX10" fmla="*/ 14665 w 4231065"/>
              <a:gd name="connsiteY10" fmla="*/ 4667251 h 4810615"/>
              <a:gd name="connsiteX11" fmla="*/ 14667 w 4231065"/>
              <a:gd name="connsiteY11" fmla="*/ 2447924 h 4810615"/>
              <a:gd name="connsiteX12" fmla="*/ 624265 w 4231065"/>
              <a:gd name="connsiteY12" fmla="*/ 1838325 h 4810615"/>
              <a:gd name="connsiteX13" fmla="*/ 2757865 w 4231065"/>
              <a:gd name="connsiteY13" fmla="*/ 1838325 h 4810615"/>
              <a:gd name="connsiteX14" fmla="*/ 3062665 w 4231065"/>
              <a:gd name="connsiteY14" fmla="*/ 1533525 h 4810615"/>
              <a:gd name="connsiteX15" fmla="*/ 3062665 w 4231065"/>
              <a:gd name="connsiteY15" fmla="*/ 161925 h 4810615"/>
              <a:gd name="connsiteX0" fmla="*/ 3062665 w 4231065"/>
              <a:gd name="connsiteY0" fmla="*/ 161925 h 4810615"/>
              <a:gd name="connsiteX1" fmla="*/ 3748465 w 4231065"/>
              <a:gd name="connsiteY1" fmla="*/ 9525 h 4810615"/>
              <a:gd name="connsiteX2" fmla="*/ 4205665 w 4231065"/>
              <a:gd name="connsiteY2" fmla="*/ 161925 h 4810615"/>
              <a:gd name="connsiteX3" fmla="*/ 3748467 w 4231065"/>
              <a:gd name="connsiteY3" fmla="*/ 314325 h 4810615"/>
              <a:gd name="connsiteX4" fmla="*/ 3519865 w 4231065"/>
              <a:gd name="connsiteY4" fmla="*/ 314325 h 4810615"/>
              <a:gd name="connsiteX5" fmla="*/ 3062665 w 4231065"/>
              <a:gd name="connsiteY5" fmla="*/ 161925 h 4810615"/>
              <a:gd name="connsiteX6" fmla="*/ 3062665 w 4231065"/>
              <a:gd name="connsiteY6" fmla="*/ 161925 h 4810615"/>
              <a:gd name="connsiteX0" fmla="*/ 4205665 w 4231065"/>
              <a:gd name="connsiteY0" fmla="*/ 161925 h 4810615"/>
              <a:gd name="connsiteX1" fmla="*/ 3748467 w 4231065"/>
              <a:gd name="connsiteY1" fmla="*/ 314325 h 4810615"/>
              <a:gd name="connsiteX2" fmla="*/ 3519865 w 4231065"/>
              <a:gd name="connsiteY2" fmla="*/ 314325 h 4810615"/>
              <a:gd name="connsiteX3" fmla="*/ 3062665 w 4231065"/>
              <a:gd name="connsiteY3" fmla="*/ 161925 h 4810615"/>
              <a:gd name="connsiteX4" fmla="*/ 3519865 w 4231065"/>
              <a:gd name="connsiteY4" fmla="*/ 9525 h 4810615"/>
              <a:gd name="connsiteX5" fmla="*/ 3748465 w 4231065"/>
              <a:gd name="connsiteY5" fmla="*/ 9525 h 4810615"/>
              <a:gd name="connsiteX6" fmla="*/ 4205667 w 4231065"/>
              <a:gd name="connsiteY6" fmla="*/ 161925 h 4810615"/>
              <a:gd name="connsiteX7" fmla="*/ 4205668 w 4231065"/>
              <a:gd name="connsiteY7" fmla="*/ 2447925 h 4810615"/>
              <a:gd name="connsiteX8" fmla="*/ 3596065 w 4231065"/>
              <a:gd name="connsiteY8" fmla="*/ 2981325 h 4810615"/>
              <a:gd name="connsiteX9" fmla="*/ 1462465 w 4231065"/>
              <a:gd name="connsiteY9" fmla="*/ 2981325 h 4810615"/>
              <a:gd name="connsiteX10" fmla="*/ 1157666 w 4231065"/>
              <a:gd name="connsiteY10" fmla="*/ 3209925 h 4810615"/>
              <a:gd name="connsiteX11" fmla="*/ 1157665 w 4231065"/>
              <a:gd name="connsiteY11" fmla="*/ 4667251 h 4810615"/>
              <a:gd name="connsiteX12" fmla="*/ 667808 w 4231065"/>
              <a:gd name="connsiteY12" fmla="*/ 4808661 h 4810615"/>
              <a:gd name="connsiteX13" fmla="*/ 504522 w 4231065"/>
              <a:gd name="connsiteY13" fmla="*/ 4808661 h 4810615"/>
              <a:gd name="connsiteX14" fmla="*/ 14665 w 4231065"/>
              <a:gd name="connsiteY14" fmla="*/ 4667251 h 4810615"/>
              <a:gd name="connsiteX15" fmla="*/ 167067 w 4231065"/>
              <a:gd name="connsiteY15" fmla="*/ 2524124 h 4810615"/>
              <a:gd name="connsiteX16" fmla="*/ 624267 w 4231065"/>
              <a:gd name="connsiteY16" fmla="*/ 1838324 h 4810615"/>
              <a:gd name="connsiteX17" fmla="*/ 2757867 w 4231065"/>
              <a:gd name="connsiteY17" fmla="*/ 1838324 h 4810615"/>
              <a:gd name="connsiteX18" fmla="*/ 3062665 w 4231065"/>
              <a:gd name="connsiteY18" fmla="*/ 1533525 h 4810615"/>
              <a:gd name="connsiteX19" fmla="*/ 3062665 w 4231065"/>
              <a:gd name="connsiteY19" fmla="*/ 161925 h 4810615"/>
              <a:gd name="connsiteX0" fmla="*/ 3084130 w 4252530"/>
              <a:gd name="connsiteY0" fmla="*/ 161925 h 4810615"/>
              <a:gd name="connsiteX1" fmla="*/ 3693732 w 4252530"/>
              <a:gd name="connsiteY1" fmla="*/ 9525 h 4810615"/>
              <a:gd name="connsiteX2" fmla="*/ 4227130 w 4252530"/>
              <a:gd name="connsiteY2" fmla="*/ 161925 h 4810615"/>
              <a:gd name="connsiteX3" fmla="*/ 4227130 w 4252530"/>
              <a:gd name="connsiteY3" fmla="*/ 2447925 h 4810615"/>
              <a:gd name="connsiteX4" fmla="*/ 3617530 w 4252530"/>
              <a:gd name="connsiteY4" fmla="*/ 2981325 h 4810615"/>
              <a:gd name="connsiteX5" fmla="*/ 1483930 w 4252530"/>
              <a:gd name="connsiteY5" fmla="*/ 2981325 h 4810615"/>
              <a:gd name="connsiteX6" fmla="*/ 1179130 w 4252530"/>
              <a:gd name="connsiteY6" fmla="*/ 3209926 h 4810615"/>
              <a:gd name="connsiteX7" fmla="*/ 1179130 w 4252530"/>
              <a:gd name="connsiteY7" fmla="*/ 4667251 h 4810615"/>
              <a:gd name="connsiteX8" fmla="*/ 689273 w 4252530"/>
              <a:gd name="connsiteY8" fmla="*/ 4808661 h 4810615"/>
              <a:gd name="connsiteX9" fmla="*/ 525987 w 4252530"/>
              <a:gd name="connsiteY9" fmla="*/ 4808661 h 4810615"/>
              <a:gd name="connsiteX10" fmla="*/ 36130 w 4252530"/>
              <a:gd name="connsiteY10" fmla="*/ 4667251 h 4810615"/>
              <a:gd name="connsiteX11" fmla="*/ 36132 w 4252530"/>
              <a:gd name="connsiteY11" fmla="*/ 2447924 h 4810615"/>
              <a:gd name="connsiteX12" fmla="*/ 645730 w 4252530"/>
              <a:gd name="connsiteY12" fmla="*/ 1838325 h 4810615"/>
              <a:gd name="connsiteX13" fmla="*/ 2779330 w 4252530"/>
              <a:gd name="connsiteY13" fmla="*/ 1838325 h 4810615"/>
              <a:gd name="connsiteX14" fmla="*/ 3084130 w 4252530"/>
              <a:gd name="connsiteY14" fmla="*/ 1533525 h 4810615"/>
              <a:gd name="connsiteX15" fmla="*/ 3084130 w 4252530"/>
              <a:gd name="connsiteY15" fmla="*/ 161925 h 4810615"/>
              <a:gd name="connsiteX0" fmla="*/ 3084130 w 4252530"/>
              <a:gd name="connsiteY0" fmla="*/ 161925 h 4810615"/>
              <a:gd name="connsiteX1" fmla="*/ 3769930 w 4252530"/>
              <a:gd name="connsiteY1" fmla="*/ 9525 h 4810615"/>
              <a:gd name="connsiteX2" fmla="*/ 4227130 w 4252530"/>
              <a:gd name="connsiteY2" fmla="*/ 161925 h 4810615"/>
              <a:gd name="connsiteX3" fmla="*/ 3769932 w 4252530"/>
              <a:gd name="connsiteY3" fmla="*/ 314325 h 4810615"/>
              <a:gd name="connsiteX4" fmla="*/ 3541330 w 4252530"/>
              <a:gd name="connsiteY4" fmla="*/ 314325 h 4810615"/>
              <a:gd name="connsiteX5" fmla="*/ 3084130 w 4252530"/>
              <a:gd name="connsiteY5" fmla="*/ 161925 h 4810615"/>
              <a:gd name="connsiteX6" fmla="*/ 3084130 w 4252530"/>
              <a:gd name="connsiteY6" fmla="*/ 161925 h 4810615"/>
              <a:gd name="connsiteX0" fmla="*/ 4227130 w 4252530"/>
              <a:gd name="connsiteY0" fmla="*/ 161925 h 4810615"/>
              <a:gd name="connsiteX1" fmla="*/ 3769932 w 4252530"/>
              <a:gd name="connsiteY1" fmla="*/ 314325 h 4810615"/>
              <a:gd name="connsiteX2" fmla="*/ 3541330 w 4252530"/>
              <a:gd name="connsiteY2" fmla="*/ 314325 h 4810615"/>
              <a:gd name="connsiteX3" fmla="*/ 3084130 w 4252530"/>
              <a:gd name="connsiteY3" fmla="*/ 161925 h 4810615"/>
              <a:gd name="connsiteX4" fmla="*/ 3541330 w 4252530"/>
              <a:gd name="connsiteY4" fmla="*/ 9525 h 4810615"/>
              <a:gd name="connsiteX5" fmla="*/ 3769930 w 4252530"/>
              <a:gd name="connsiteY5" fmla="*/ 9525 h 4810615"/>
              <a:gd name="connsiteX6" fmla="*/ 4227132 w 4252530"/>
              <a:gd name="connsiteY6" fmla="*/ 161925 h 4810615"/>
              <a:gd name="connsiteX7" fmla="*/ 4227133 w 4252530"/>
              <a:gd name="connsiteY7" fmla="*/ 2447925 h 4810615"/>
              <a:gd name="connsiteX8" fmla="*/ 3617530 w 4252530"/>
              <a:gd name="connsiteY8" fmla="*/ 2981325 h 4810615"/>
              <a:gd name="connsiteX9" fmla="*/ 1483930 w 4252530"/>
              <a:gd name="connsiteY9" fmla="*/ 2981325 h 4810615"/>
              <a:gd name="connsiteX10" fmla="*/ 1179131 w 4252530"/>
              <a:gd name="connsiteY10" fmla="*/ 3209925 h 4810615"/>
              <a:gd name="connsiteX11" fmla="*/ 1179130 w 4252530"/>
              <a:gd name="connsiteY11" fmla="*/ 4667251 h 4810615"/>
              <a:gd name="connsiteX12" fmla="*/ 689273 w 4252530"/>
              <a:gd name="connsiteY12" fmla="*/ 4808661 h 4810615"/>
              <a:gd name="connsiteX13" fmla="*/ 525987 w 4252530"/>
              <a:gd name="connsiteY13" fmla="*/ 4808661 h 4810615"/>
              <a:gd name="connsiteX14" fmla="*/ 36130 w 4252530"/>
              <a:gd name="connsiteY14" fmla="*/ 4667251 h 4810615"/>
              <a:gd name="connsiteX15" fmla="*/ 188532 w 4252530"/>
              <a:gd name="connsiteY15" fmla="*/ 2524124 h 4810615"/>
              <a:gd name="connsiteX16" fmla="*/ 645732 w 4252530"/>
              <a:gd name="connsiteY16" fmla="*/ 1838324 h 4810615"/>
              <a:gd name="connsiteX17" fmla="*/ 2779332 w 4252530"/>
              <a:gd name="connsiteY17" fmla="*/ 1838324 h 4810615"/>
              <a:gd name="connsiteX18" fmla="*/ 3084130 w 4252530"/>
              <a:gd name="connsiteY18" fmla="*/ 1533525 h 4810615"/>
              <a:gd name="connsiteX19" fmla="*/ 3084130 w 4252530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152403 w 4216401"/>
              <a:gd name="connsiteY15" fmla="*/ 25241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04803 w 4216401"/>
              <a:gd name="connsiteY15" fmla="*/ 25241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764564 w 4932964"/>
              <a:gd name="connsiteY0" fmla="*/ 161925 h 4810615"/>
              <a:gd name="connsiteX1" fmla="*/ 4374166 w 4932964"/>
              <a:gd name="connsiteY1" fmla="*/ 9525 h 4810615"/>
              <a:gd name="connsiteX2" fmla="*/ 4907564 w 4932964"/>
              <a:gd name="connsiteY2" fmla="*/ 161925 h 4810615"/>
              <a:gd name="connsiteX3" fmla="*/ 4907564 w 4932964"/>
              <a:gd name="connsiteY3" fmla="*/ 2447925 h 4810615"/>
              <a:gd name="connsiteX4" fmla="*/ 4297964 w 4932964"/>
              <a:gd name="connsiteY4" fmla="*/ 2981325 h 4810615"/>
              <a:gd name="connsiteX5" fmla="*/ 2164364 w 4932964"/>
              <a:gd name="connsiteY5" fmla="*/ 2981325 h 4810615"/>
              <a:gd name="connsiteX6" fmla="*/ 1859564 w 4932964"/>
              <a:gd name="connsiteY6" fmla="*/ 3209926 h 4810615"/>
              <a:gd name="connsiteX7" fmla="*/ 1859564 w 4932964"/>
              <a:gd name="connsiteY7" fmla="*/ 4667251 h 4810615"/>
              <a:gd name="connsiteX8" fmla="*/ 1369707 w 4932964"/>
              <a:gd name="connsiteY8" fmla="*/ 4808661 h 4810615"/>
              <a:gd name="connsiteX9" fmla="*/ 1206421 w 4932964"/>
              <a:gd name="connsiteY9" fmla="*/ 4808661 h 4810615"/>
              <a:gd name="connsiteX10" fmla="*/ 716564 w 4932964"/>
              <a:gd name="connsiteY10" fmla="*/ 4667251 h 4810615"/>
              <a:gd name="connsiteX11" fmla="*/ 716566 w 4932964"/>
              <a:gd name="connsiteY11" fmla="*/ 2447924 h 4810615"/>
              <a:gd name="connsiteX12" fmla="*/ 1326164 w 4932964"/>
              <a:gd name="connsiteY12" fmla="*/ 1838325 h 4810615"/>
              <a:gd name="connsiteX13" fmla="*/ 3459764 w 4932964"/>
              <a:gd name="connsiteY13" fmla="*/ 1838325 h 4810615"/>
              <a:gd name="connsiteX14" fmla="*/ 3764564 w 4932964"/>
              <a:gd name="connsiteY14" fmla="*/ 1533525 h 4810615"/>
              <a:gd name="connsiteX15" fmla="*/ 3764564 w 4932964"/>
              <a:gd name="connsiteY15" fmla="*/ 161925 h 4810615"/>
              <a:gd name="connsiteX0" fmla="*/ 3764564 w 4932964"/>
              <a:gd name="connsiteY0" fmla="*/ 161925 h 4810615"/>
              <a:gd name="connsiteX1" fmla="*/ 4450364 w 4932964"/>
              <a:gd name="connsiteY1" fmla="*/ 9525 h 4810615"/>
              <a:gd name="connsiteX2" fmla="*/ 4907564 w 4932964"/>
              <a:gd name="connsiteY2" fmla="*/ 161925 h 4810615"/>
              <a:gd name="connsiteX3" fmla="*/ 4450366 w 4932964"/>
              <a:gd name="connsiteY3" fmla="*/ 314325 h 4810615"/>
              <a:gd name="connsiteX4" fmla="*/ 4221764 w 4932964"/>
              <a:gd name="connsiteY4" fmla="*/ 314325 h 4810615"/>
              <a:gd name="connsiteX5" fmla="*/ 3764564 w 4932964"/>
              <a:gd name="connsiteY5" fmla="*/ 161925 h 4810615"/>
              <a:gd name="connsiteX6" fmla="*/ 3764564 w 4932964"/>
              <a:gd name="connsiteY6" fmla="*/ 161925 h 4810615"/>
              <a:gd name="connsiteX0" fmla="*/ 4907564 w 4932964"/>
              <a:gd name="connsiteY0" fmla="*/ 161925 h 4810615"/>
              <a:gd name="connsiteX1" fmla="*/ 4450366 w 4932964"/>
              <a:gd name="connsiteY1" fmla="*/ 314325 h 4810615"/>
              <a:gd name="connsiteX2" fmla="*/ 4221764 w 4932964"/>
              <a:gd name="connsiteY2" fmla="*/ 314325 h 4810615"/>
              <a:gd name="connsiteX3" fmla="*/ 3764564 w 4932964"/>
              <a:gd name="connsiteY3" fmla="*/ 161925 h 4810615"/>
              <a:gd name="connsiteX4" fmla="*/ 4221764 w 4932964"/>
              <a:gd name="connsiteY4" fmla="*/ 9525 h 4810615"/>
              <a:gd name="connsiteX5" fmla="*/ 4450364 w 4932964"/>
              <a:gd name="connsiteY5" fmla="*/ 9525 h 4810615"/>
              <a:gd name="connsiteX6" fmla="*/ 4907566 w 4932964"/>
              <a:gd name="connsiteY6" fmla="*/ 161925 h 4810615"/>
              <a:gd name="connsiteX7" fmla="*/ 4907567 w 4932964"/>
              <a:gd name="connsiteY7" fmla="*/ 2447925 h 4810615"/>
              <a:gd name="connsiteX8" fmla="*/ 4297964 w 4932964"/>
              <a:gd name="connsiteY8" fmla="*/ 2981325 h 4810615"/>
              <a:gd name="connsiteX9" fmla="*/ 2164364 w 4932964"/>
              <a:gd name="connsiteY9" fmla="*/ 2981325 h 4810615"/>
              <a:gd name="connsiteX10" fmla="*/ 1859565 w 4932964"/>
              <a:gd name="connsiteY10" fmla="*/ 3209925 h 4810615"/>
              <a:gd name="connsiteX11" fmla="*/ 1859564 w 4932964"/>
              <a:gd name="connsiteY11" fmla="*/ 4667251 h 4810615"/>
              <a:gd name="connsiteX12" fmla="*/ 1369707 w 4932964"/>
              <a:gd name="connsiteY12" fmla="*/ 4808661 h 4810615"/>
              <a:gd name="connsiteX13" fmla="*/ 1206421 w 4932964"/>
              <a:gd name="connsiteY13" fmla="*/ 4808661 h 4810615"/>
              <a:gd name="connsiteX14" fmla="*/ 716564 w 4932964"/>
              <a:gd name="connsiteY14" fmla="*/ 4667251 h 4810615"/>
              <a:gd name="connsiteX15" fmla="*/ 716566 w 4932964"/>
              <a:gd name="connsiteY15" fmla="*/ 2447924 h 4810615"/>
              <a:gd name="connsiteX16" fmla="*/ 1326166 w 4932964"/>
              <a:gd name="connsiteY16" fmla="*/ 1838324 h 4810615"/>
              <a:gd name="connsiteX17" fmla="*/ 3459766 w 4932964"/>
              <a:gd name="connsiteY17" fmla="*/ 1838324 h 4810615"/>
              <a:gd name="connsiteX18" fmla="*/ 3764564 w 4932964"/>
              <a:gd name="connsiteY18" fmla="*/ 1533525 h 4810615"/>
              <a:gd name="connsiteX19" fmla="*/ 3764564 w 4932964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228603 w 4216401"/>
              <a:gd name="connsiteY15" fmla="*/ 26003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2 w 4216401"/>
              <a:gd name="connsiteY10" fmla="*/ 3209925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447801 w 4216401"/>
              <a:gd name="connsiteY9" fmla="*/ 2981325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447801 w 4216401"/>
              <a:gd name="connsiteY5" fmla="*/ 2981325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1 w 4216401"/>
              <a:gd name="connsiteY6" fmla="*/ 3209926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9906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7527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828803 w 4216401"/>
              <a:gd name="connsiteY9" fmla="*/ 28289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828803 w 4216401"/>
              <a:gd name="connsiteY9" fmla="*/ 28289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6764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6764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161925 h 4810615"/>
              <a:gd name="connsiteX1" fmla="*/ 3657603 w 4216401"/>
              <a:gd name="connsiteY1" fmla="*/ 9525 h 4810615"/>
              <a:gd name="connsiteX2" fmla="*/ 4191001 w 4216401"/>
              <a:gd name="connsiteY2" fmla="*/ 161925 h 4810615"/>
              <a:gd name="connsiteX3" fmla="*/ 4191001 w 4216401"/>
              <a:gd name="connsiteY3" fmla="*/ 2447925 h 4810615"/>
              <a:gd name="connsiteX4" fmla="*/ 3581401 w 4216401"/>
              <a:gd name="connsiteY4" fmla="*/ 2981325 h 4810615"/>
              <a:gd name="connsiteX5" fmla="*/ 1752603 w 4216401"/>
              <a:gd name="connsiteY5" fmla="*/ 2981324 h 4810615"/>
              <a:gd name="connsiteX6" fmla="*/ 1143003 w 4216401"/>
              <a:gd name="connsiteY6" fmla="*/ 3590924 h 4810615"/>
              <a:gd name="connsiteX7" fmla="*/ 1143001 w 4216401"/>
              <a:gd name="connsiteY7" fmla="*/ 4667251 h 4810615"/>
              <a:gd name="connsiteX8" fmla="*/ 653144 w 4216401"/>
              <a:gd name="connsiteY8" fmla="*/ 4808661 h 4810615"/>
              <a:gd name="connsiteX9" fmla="*/ 489858 w 4216401"/>
              <a:gd name="connsiteY9" fmla="*/ 4808661 h 4810615"/>
              <a:gd name="connsiteX10" fmla="*/ 1 w 4216401"/>
              <a:gd name="connsiteY10" fmla="*/ 4667251 h 4810615"/>
              <a:gd name="connsiteX11" fmla="*/ 3 w 4216401"/>
              <a:gd name="connsiteY11" fmla="*/ 2447924 h 4810615"/>
              <a:gd name="connsiteX12" fmla="*/ 609601 w 4216401"/>
              <a:gd name="connsiteY12" fmla="*/ 1838325 h 4810615"/>
              <a:gd name="connsiteX13" fmla="*/ 2743201 w 4216401"/>
              <a:gd name="connsiteY13" fmla="*/ 1838325 h 4810615"/>
              <a:gd name="connsiteX14" fmla="*/ 3048001 w 4216401"/>
              <a:gd name="connsiteY14" fmla="*/ 1533525 h 4810615"/>
              <a:gd name="connsiteX15" fmla="*/ 3048001 w 4216401"/>
              <a:gd name="connsiteY15" fmla="*/ 161925 h 4810615"/>
              <a:gd name="connsiteX0" fmla="*/ 3048001 w 4216401"/>
              <a:gd name="connsiteY0" fmla="*/ 161925 h 4810615"/>
              <a:gd name="connsiteX1" fmla="*/ 3733801 w 4216401"/>
              <a:gd name="connsiteY1" fmla="*/ 9525 h 4810615"/>
              <a:gd name="connsiteX2" fmla="*/ 4191001 w 4216401"/>
              <a:gd name="connsiteY2" fmla="*/ 161925 h 4810615"/>
              <a:gd name="connsiteX3" fmla="*/ 3733803 w 4216401"/>
              <a:gd name="connsiteY3" fmla="*/ 314325 h 4810615"/>
              <a:gd name="connsiteX4" fmla="*/ 3505201 w 4216401"/>
              <a:gd name="connsiteY4" fmla="*/ 314325 h 4810615"/>
              <a:gd name="connsiteX5" fmla="*/ 3048001 w 4216401"/>
              <a:gd name="connsiteY5" fmla="*/ 161925 h 4810615"/>
              <a:gd name="connsiteX6" fmla="*/ 3048001 w 4216401"/>
              <a:gd name="connsiteY6" fmla="*/ 161925 h 4810615"/>
              <a:gd name="connsiteX0" fmla="*/ 4191001 w 4216401"/>
              <a:gd name="connsiteY0" fmla="*/ 161925 h 4810615"/>
              <a:gd name="connsiteX1" fmla="*/ 3733803 w 4216401"/>
              <a:gd name="connsiteY1" fmla="*/ 314325 h 4810615"/>
              <a:gd name="connsiteX2" fmla="*/ 3505201 w 4216401"/>
              <a:gd name="connsiteY2" fmla="*/ 314325 h 4810615"/>
              <a:gd name="connsiteX3" fmla="*/ 3048001 w 4216401"/>
              <a:gd name="connsiteY3" fmla="*/ 161925 h 4810615"/>
              <a:gd name="connsiteX4" fmla="*/ 3505201 w 4216401"/>
              <a:gd name="connsiteY4" fmla="*/ 9525 h 4810615"/>
              <a:gd name="connsiteX5" fmla="*/ 3733801 w 4216401"/>
              <a:gd name="connsiteY5" fmla="*/ 9525 h 4810615"/>
              <a:gd name="connsiteX6" fmla="*/ 4191003 w 4216401"/>
              <a:gd name="connsiteY6" fmla="*/ 161925 h 4810615"/>
              <a:gd name="connsiteX7" fmla="*/ 4191004 w 4216401"/>
              <a:gd name="connsiteY7" fmla="*/ 2447925 h 4810615"/>
              <a:gd name="connsiteX8" fmla="*/ 3581401 w 4216401"/>
              <a:gd name="connsiteY8" fmla="*/ 2981325 h 4810615"/>
              <a:gd name="connsiteX9" fmla="*/ 1752603 w 4216401"/>
              <a:gd name="connsiteY9" fmla="*/ 2981324 h 4810615"/>
              <a:gd name="connsiteX10" fmla="*/ 1143003 w 4216401"/>
              <a:gd name="connsiteY10" fmla="*/ 3590924 h 4810615"/>
              <a:gd name="connsiteX11" fmla="*/ 1143001 w 4216401"/>
              <a:gd name="connsiteY11" fmla="*/ 4667251 h 4810615"/>
              <a:gd name="connsiteX12" fmla="*/ 653144 w 4216401"/>
              <a:gd name="connsiteY12" fmla="*/ 4808661 h 4810615"/>
              <a:gd name="connsiteX13" fmla="*/ 489858 w 4216401"/>
              <a:gd name="connsiteY13" fmla="*/ 4808661 h 4810615"/>
              <a:gd name="connsiteX14" fmla="*/ 1 w 4216401"/>
              <a:gd name="connsiteY14" fmla="*/ 4667251 h 4810615"/>
              <a:gd name="connsiteX15" fmla="*/ 3 w 4216401"/>
              <a:gd name="connsiteY15" fmla="*/ 2447924 h 4810615"/>
              <a:gd name="connsiteX16" fmla="*/ 609603 w 4216401"/>
              <a:gd name="connsiteY16" fmla="*/ 1838324 h 4810615"/>
              <a:gd name="connsiteX17" fmla="*/ 2743203 w 4216401"/>
              <a:gd name="connsiteY17" fmla="*/ 1838324 h 4810615"/>
              <a:gd name="connsiteX18" fmla="*/ 3048001 w 4216401"/>
              <a:gd name="connsiteY18" fmla="*/ 1533525 h 4810615"/>
              <a:gd name="connsiteX19" fmla="*/ 3048001 w 4216401"/>
              <a:gd name="connsiteY19" fmla="*/ 161925 h 4810615"/>
              <a:gd name="connsiteX0" fmla="*/ 3048001 w 4216401"/>
              <a:gd name="connsiteY0" fmla="*/ 226219 h 4874909"/>
              <a:gd name="connsiteX1" fmla="*/ 3657603 w 4216401"/>
              <a:gd name="connsiteY1" fmla="*/ 73819 h 4874909"/>
              <a:gd name="connsiteX2" fmla="*/ 4191001 w 4216401"/>
              <a:gd name="connsiteY2" fmla="*/ 226219 h 4874909"/>
              <a:gd name="connsiteX3" fmla="*/ 4191001 w 4216401"/>
              <a:gd name="connsiteY3" fmla="*/ 2512219 h 4874909"/>
              <a:gd name="connsiteX4" fmla="*/ 3581401 w 4216401"/>
              <a:gd name="connsiteY4" fmla="*/ 3045619 h 4874909"/>
              <a:gd name="connsiteX5" fmla="*/ 1752603 w 4216401"/>
              <a:gd name="connsiteY5" fmla="*/ 3045618 h 4874909"/>
              <a:gd name="connsiteX6" fmla="*/ 1143003 w 4216401"/>
              <a:gd name="connsiteY6" fmla="*/ 3655218 h 4874909"/>
              <a:gd name="connsiteX7" fmla="*/ 1143001 w 4216401"/>
              <a:gd name="connsiteY7" fmla="*/ 4731545 h 4874909"/>
              <a:gd name="connsiteX8" fmla="*/ 653144 w 4216401"/>
              <a:gd name="connsiteY8" fmla="*/ 4872955 h 4874909"/>
              <a:gd name="connsiteX9" fmla="*/ 489858 w 4216401"/>
              <a:gd name="connsiteY9" fmla="*/ 4872955 h 4874909"/>
              <a:gd name="connsiteX10" fmla="*/ 1 w 4216401"/>
              <a:gd name="connsiteY10" fmla="*/ 4731545 h 4874909"/>
              <a:gd name="connsiteX11" fmla="*/ 3 w 4216401"/>
              <a:gd name="connsiteY11" fmla="*/ 2512218 h 4874909"/>
              <a:gd name="connsiteX12" fmla="*/ 609601 w 4216401"/>
              <a:gd name="connsiteY12" fmla="*/ 1902619 h 4874909"/>
              <a:gd name="connsiteX13" fmla="*/ 2743201 w 4216401"/>
              <a:gd name="connsiteY13" fmla="*/ 1902619 h 4874909"/>
              <a:gd name="connsiteX14" fmla="*/ 3048001 w 4216401"/>
              <a:gd name="connsiteY14" fmla="*/ 1597819 h 4874909"/>
              <a:gd name="connsiteX15" fmla="*/ 3048001 w 4216401"/>
              <a:gd name="connsiteY15" fmla="*/ 226219 h 4874909"/>
              <a:gd name="connsiteX0" fmla="*/ 3048001 w 4216401"/>
              <a:gd name="connsiteY0" fmla="*/ 226219 h 4874909"/>
              <a:gd name="connsiteX1" fmla="*/ 3733801 w 4216401"/>
              <a:gd name="connsiteY1" fmla="*/ 73819 h 4874909"/>
              <a:gd name="connsiteX2" fmla="*/ 4191001 w 4216401"/>
              <a:gd name="connsiteY2" fmla="*/ 226219 h 4874909"/>
              <a:gd name="connsiteX3" fmla="*/ 3733803 w 4216401"/>
              <a:gd name="connsiteY3" fmla="*/ 378619 h 4874909"/>
              <a:gd name="connsiteX4" fmla="*/ 3505201 w 4216401"/>
              <a:gd name="connsiteY4" fmla="*/ 378619 h 4874909"/>
              <a:gd name="connsiteX5" fmla="*/ 3048001 w 4216401"/>
              <a:gd name="connsiteY5" fmla="*/ 226219 h 4874909"/>
              <a:gd name="connsiteX6" fmla="*/ 3048001 w 4216401"/>
              <a:gd name="connsiteY6" fmla="*/ 226219 h 4874909"/>
              <a:gd name="connsiteX0" fmla="*/ 4191001 w 4216401"/>
              <a:gd name="connsiteY0" fmla="*/ 226219 h 4874909"/>
              <a:gd name="connsiteX1" fmla="*/ 3733803 w 4216401"/>
              <a:gd name="connsiteY1" fmla="*/ 378619 h 4874909"/>
              <a:gd name="connsiteX2" fmla="*/ 3505201 w 4216401"/>
              <a:gd name="connsiteY2" fmla="*/ 378619 h 4874909"/>
              <a:gd name="connsiteX3" fmla="*/ 3048001 w 4216401"/>
              <a:gd name="connsiteY3" fmla="*/ 226219 h 4874909"/>
              <a:gd name="connsiteX4" fmla="*/ 3505201 w 4216401"/>
              <a:gd name="connsiteY4" fmla="*/ 73819 h 4874909"/>
              <a:gd name="connsiteX5" fmla="*/ 3733801 w 4216401"/>
              <a:gd name="connsiteY5" fmla="*/ 73819 h 4874909"/>
              <a:gd name="connsiteX6" fmla="*/ 4191003 w 4216401"/>
              <a:gd name="connsiteY6" fmla="*/ 226219 h 4874909"/>
              <a:gd name="connsiteX7" fmla="*/ 4191004 w 4216401"/>
              <a:gd name="connsiteY7" fmla="*/ 2512219 h 4874909"/>
              <a:gd name="connsiteX8" fmla="*/ 3581401 w 4216401"/>
              <a:gd name="connsiteY8" fmla="*/ 3045619 h 4874909"/>
              <a:gd name="connsiteX9" fmla="*/ 1752603 w 4216401"/>
              <a:gd name="connsiteY9" fmla="*/ 3045618 h 4874909"/>
              <a:gd name="connsiteX10" fmla="*/ 1143003 w 4216401"/>
              <a:gd name="connsiteY10" fmla="*/ 3655218 h 4874909"/>
              <a:gd name="connsiteX11" fmla="*/ 1143001 w 4216401"/>
              <a:gd name="connsiteY11" fmla="*/ 4731545 h 4874909"/>
              <a:gd name="connsiteX12" fmla="*/ 653144 w 4216401"/>
              <a:gd name="connsiteY12" fmla="*/ 4872955 h 4874909"/>
              <a:gd name="connsiteX13" fmla="*/ 489858 w 4216401"/>
              <a:gd name="connsiteY13" fmla="*/ 4872955 h 4874909"/>
              <a:gd name="connsiteX14" fmla="*/ 1 w 4216401"/>
              <a:gd name="connsiteY14" fmla="*/ 4731545 h 4874909"/>
              <a:gd name="connsiteX15" fmla="*/ 3 w 4216401"/>
              <a:gd name="connsiteY15" fmla="*/ 2512218 h 4874909"/>
              <a:gd name="connsiteX16" fmla="*/ 609603 w 4216401"/>
              <a:gd name="connsiteY16" fmla="*/ 1902618 h 4874909"/>
              <a:gd name="connsiteX17" fmla="*/ 2743203 w 4216401"/>
              <a:gd name="connsiteY17" fmla="*/ 1902618 h 4874909"/>
              <a:gd name="connsiteX18" fmla="*/ 3048001 w 4216401"/>
              <a:gd name="connsiteY18" fmla="*/ 1597819 h 4874909"/>
              <a:gd name="connsiteX19" fmla="*/ 3048001 w 4216401"/>
              <a:gd name="connsiteY19" fmla="*/ 226219 h 4874909"/>
              <a:gd name="connsiteX0" fmla="*/ 3048001 w 4216401"/>
              <a:gd name="connsiteY0" fmla="*/ 154782 h 4803472"/>
              <a:gd name="connsiteX1" fmla="*/ 3657603 w 4216401"/>
              <a:gd name="connsiteY1" fmla="*/ 2382 h 4803472"/>
              <a:gd name="connsiteX2" fmla="*/ 4191001 w 4216401"/>
              <a:gd name="connsiteY2" fmla="*/ 154782 h 4803472"/>
              <a:gd name="connsiteX3" fmla="*/ 4191001 w 4216401"/>
              <a:gd name="connsiteY3" fmla="*/ 2440782 h 4803472"/>
              <a:gd name="connsiteX4" fmla="*/ 3581401 w 4216401"/>
              <a:gd name="connsiteY4" fmla="*/ 2974182 h 4803472"/>
              <a:gd name="connsiteX5" fmla="*/ 1752603 w 4216401"/>
              <a:gd name="connsiteY5" fmla="*/ 2974181 h 4803472"/>
              <a:gd name="connsiteX6" fmla="*/ 1143003 w 4216401"/>
              <a:gd name="connsiteY6" fmla="*/ 3583781 h 4803472"/>
              <a:gd name="connsiteX7" fmla="*/ 1143001 w 4216401"/>
              <a:gd name="connsiteY7" fmla="*/ 4660108 h 4803472"/>
              <a:gd name="connsiteX8" fmla="*/ 653144 w 4216401"/>
              <a:gd name="connsiteY8" fmla="*/ 4801518 h 4803472"/>
              <a:gd name="connsiteX9" fmla="*/ 489858 w 4216401"/>
              <a:gd name="connsiteY9" fmla="*/ 4801518 h 4803472"/>
              <a:gd name="connsiteX10" fmla="*/ 1 w 4216401"/>
              <a:gd name="connsiteY10" fmla="*/ 4660108 h 4803472"/>
              <a:gd name="connsiteX11" fmla="*/ 3 w 4216401"/>
              <a:gd name="connsiteY11" fmla="*/ 2440781 h 4803472"/>
              <a:gd name="connsiteX12" fmla="*/ 609601 w 4216401"/>
              <a:gd name="connsiteY12" fmla="*/ 1831182 h 4803472"/>
              <a:gd name="connsiteX13" fmla="*/ 2743201 w 4216401"/>
              <a:gd name="connsiteY13" fmla="*/ 1831182 h 4803472"/>
              <a:gd name="connsiteX14" fmla="*/ 3048001 w 4216401"/>
              <a:gd name="connsiteY14" fmla="*/ 1526382 h 4803472"/>
              <a:gd name="connsiteX15" fmla="*/ 3048001 w 4216401"/>
              <a:gd name="connsiteY15" fmla="*/ 154782 h 4803472"/>
              <a:gd name="connsiteX0" fmla="*/ 3048001 w 4216401"/>
              <a:gd name="connsiteY0" fmla="*/ 154782 h 4803472"/>
              <a:gd name="connsiteX1" fmla="*/ 3733801 w 4216401"/>
              <a:gd name="connsiteY1" fmla="*/ 2382 h 4803472"/>
              <a:gd name="connsiteX2" fmla="*/ 4191001 w 4216401"/>
              <a:gd name="connsiteY2" fmla="*/ 154782 h 4803472"/>
              <a:gd name="connsiteX3" fmla="*/ 3733803 w 4216401"/>
              <a:gd name="connsiteY3" fmla="*/ 307182 h 4803472"/>
              <a:gd name="connsiteX4" fmla="*/ 3505201 w 4216401"/>
              <a:gd name="connsiteY4" fmla="*/ 307182 h 4803472"/>
              <a:gd name="connsiteX5" fmla="*/ 3048001 w 4216401"/>
              <a:gd name="connsiteY5" fmla="*/ 154782 h 4803472"/>
              <a:gd name="connsiteX6" fmla="*/ 3048001 w 4216401"/>
              <a:gd name="connsiteY6" fmla="*/ 154782 h 4803472"/>
              <a:gd name="connsiteX0" fmla="*/ 4191001 w 4216401"/>
              <a:gd name="connsiteY0" fmla="*/ 154782 h 4803472"/>
              <a:gd name="connsiteX1" fmla="*/ 3733803 w 4216401"/>
              <a:gd name="connsiteY1" fmla="*/ 307182 h 4803472"/>
              <a:gd name="connsiteX2" fmla="*/ 3505201 w 4216401"/>
              <a:gd name="connsiteY2" fmla="*/ 307182 h 4803472"/>
              <a:gd name="connsiteX3" fmla="*/ 3048001 w 4216401"/>
              <a:gd name="connsiteY3" fmla="*/ 154782 h 4803472"/>
              <a:gd name="connsiteX4" fmla="*/ 3505201 w 4216401"/>
              <a:gd name="connsiteY4" fmla="*/ 2382 h 4803472"/>
              <a:gd name="connsiteX5" fmla="*/ 3733801 w 4216401"/>
              <a:gd name="connsiteY5" fmla="*/ 2382 h 4803472"/>
              <a:gd name="connsiteX6" fmla="*/ 4191003 w 4216401"/>
              <a:gd name="connsiteY6" fmla="*/ 154782 h 4803472"/>
              <a:gd name="connsiteX7" fmla="*/ 4191004 w 4216401"/>
              <a:gd name="connsiteY7" fmla="*/ 2440782 h 4803472"/>
              <a:gd name="connsiteX8" fmla="*/ 3581401 w 4216401"/>
              <a:gd name="connsiteY8" fmla="*/ 2974182 h 4803472"/>
              <a:gd name="connsiteX9" fmla="*/ 1752603 w 4216401"/>
              <a:gd name="connsiteY9" fmla="*/ 2974181 h 4803472"/>
              <a:gd name="connsiteX10" fmla="*/ 1143003 w 4216401"/>
              <a:gd name="connsiteY10" fmla="*/ 3583781 h 4803472"/>
              <a:gd name="connsiteX11" fmla="*/ 1143001 w 4216401"/>
              <a:gd name="connsiteY11" fmla="*/ 4660108 h 4803472"/>
              <a:gd name="connsiteX12" fmla="*/ 653144 w 4216401"/>
              <a:gd name="connsiteY12" fmla="*/ 4801518 h 4803472"/>
              <a:gd name="connsiteX13" fmla="*/ 489858 w 4216401"/>
              <a:gd name="connsiteY13" fmla="*/ 4801518 h 4803472"/>
              <a:gd name="connsiteX14" fmla="*/ 1 w 4216401"/>
              <a:gd name="connsiteY14" fmla="*/ 4660108 h 4803472"/>
              <a:gd name="connsiteX15" fmla="*/ 3 w 4216401"/>
              <a:gd name="connsiteY15" fmla="*/ 2440781 h 4803472"/>
              <a:gd name="connsiteX16" fmla="*/ 609603 w 4216401"/>
              <a:gd name="connsiteY16" fmla="*/ 1831181 h 4803472"/>
              <a:gd name="connsiteX17" fmla="*/ 2743203 w 4216401"/>
              <a:gd name="connsiteY17" fmla="*/ 1831181 h 4803472"/>
              <a:gd name="connsiteX18" fmla="*/ 3048001 w 4216401"/>
              <a:gd name="connsiteY18" fmla="*/ 1526382 h 4803472"/>
              <a:gd name="connsiteX19" fmla="*/ 3048001 w 4216401"/>
              <a:gd name="connsiteY19" fmla="*/ 154782 h 4803472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048001 w 4216401"/>
              <a:gd name="connsiteY0" fmla="*/ 1543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5" fmla="*/ 3048001 w 4216401"/>
              <a:gd name="connsiteY5" fmla="*/ 154354 h 4803044"/>
              <a:gd name="connsiteX6" fmla="*/ 3048001 w 4216401"/>
              <a:gd name="connsiteY6" fmla="*/ 1543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35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354 h 4803044"/>
              <a:gd name="connsiteX0" fmla="*/ 3048001 w 4216401"/>
              <a:gd name="connsiteY0" fmla="*/ 166689 h 4815379"/>
              <a:gd name="connsiteX1" fmla="*/ 3657601 w 4216401"/>
              <a:gd name="connsiteY1" fmla="*/ 90979 h 4815379"/>
              <a:gd name="connsiteX2" fmla="*/ 4191001 w 4216401"/>
              <a:gd name="connsiteY2" fmla="*/ 166689 h 4815379"/>
              <a:gd name="connsiteX3" fmla="*/ 4191001 w 4216401"/>
              <a:gd name="connsiteY3" fmla="*/ 2452689 h 4815379"/>
              <a:gd name="connsiteX4" fmla="*/ 3581401 w 4216401"/>
              <a:gd name="connsiteY4" fmla="*/ 2986089 h 4815379"/>
              <a:gd name="connsiteX5" fmla="*/ 1752603 w 4216401"/>
              <a:gd name="connsiteY5" fmla="*/ 2986088 h 4815379"/>
              <a:gd name="connsiteX6" fmla="*/ 1143003 w 4216401"/>
              <a:gd name="connsiteY6" fmla="*/ 3595688 h 4815379"/>
              <a:gd name="connsiteX7" fmla="*/ 1143001 w 4216401"/>
              <a:gd name="connsiteY7" fmla="*/ 4672015 h 4815379"/>
              <a:gd name="connsiteX8" fmla="*/ 653144 w 4216401"/>
              <a:gd name="connsiteY8" fmla="*/ 4813425 h 4815379"/>
              <a:gd name="connsiteX9" fmla="*/ 489858 w 4216401"/>
              <a:gd name="connsiteY9" fmla="*/ 4813425 h 4815379"/>
              <a:gd name="connsiteX10" fmla="*/ 1 w 4216401"/>
              <a:gd name="connsiteY10" fmla="*/ 4672015 h 4815379"/>
              <a:gd name="connsiteX11" fmla="*/ 3 w 4216401"/>
              <a:gd name="connsiteY11" fmla="*/ 2452688 h 4815379"/>
              <a:gd name="connsiteX12" fmla="*/ 609601 w 4216401"/>
              <a:gd name="connsiteY12" fmla="*/ 1843089 h 4815379"/>
              <a:gd name="connsiteX13" fmla="*/ 2743201 w 4216401"/>
              <a:gd name="connsiteY13" fmla="*/ 1843089 h 4815379"/>
              <a:gd name="connsiteX14" fmla="*/ 3048001 w 4216401"/>
              <a:gd name="connsiteY14" fmla="*/ 1538289 h 4815379"/>
              <a:gd name="connsiteX15" fmla="*/ 3048001 w 4216401"/>
              <a:gd name="connsiteY15" fmla="*/ 166689 h 4815379"/>
              <a:gd name="connsiteX0" fmla="*/ 3048001 w 4216401"/>
              <a:gd name="connsiteY0" fmla="*/ 166689 h 4815379"/>
              <a:gd name="connsiteX1" fmla="*/ 3733801 w 4216401"/>
              <a:gd name="connsiteY1" fmla="*/ 14289 h 4815379"/>
              <a:gd name="connsiteX2" fmla="*/ 4191001 w 4216401"/>
              <a:gd name="connsiteY2" fmla="*/ 166689 h 4815379"/>
              <a:gd name="connsiteX3" fmla="*/ 3733803 w 4216401"/>
              <a:gd name="connsiteY3" fmla="*/ 319089 h 4815379"/>
              <a:gd name="connsiteX4" fmla="*/ 3505201 w 4216401"/>
              <a:gd name="connsiteY4" fmla="*/ 319089 h 4815379"/>
              <a:gd name="connsiteX5" fmla="*/ 3048001 w 4216401"/>
              <a:gd name="connsiteY5" fmla="*/ 166689 h 4815379"/>
              <a:gd name="connsiteX6" fmla="*/ 3048001 w 4216401"/>
              <a:gd name="connsiteY6" fmla="*/ 166689 h 4815379"/>
              <a:gd name="connsiteX0" fmla="*/ 4191001 w 4216401"/>
              <a:gd name="connsiteY0" fmla="*/ 166689 h 4815379"/>
              <a:gd name="connsiteX1" fmla="*/ 3733803 w 4216401"/>
              <a:gd name="connsiteY1" fmla="*/ 319089 h 4815379"/>
              <a:gd name="connsiteX2" fmla="*/ 3505201 w 4216401"/>
              <a:gd name="connsiteY2" fmla="*/ 319089 h 4815379"/>
              <a:gd name="connsiteX3" fmla="*/ 3048001 w 4216401"/>
              <a:gd name="connsiteY3" fmla="*/ 166689 h 4815379"/>
              <a:gd name="connsiteX4" fmla="*/ 3505201 w 4216401"/>
              <a:gd name="connsiteY4" fmla="*/ 14289 h 4815379"/>
              <a:gd name="connsiteX5" fmla="*/ 3733801 w 4216401"/>
              <a:gd name="connsiteY5" fmla="*/ 14289 h 4815379"/>
              <a:gd name="connsiteX6" fmla="*/ 4191003 w 4216401"/>
              <a:gd name="connsiteY6" fmla="*/ 166689 h 4815379"/>
              <a:gd name="connsiteX7" fmla="*/ 4191004 w 4216401"/>
              <a:gd name="connsiteY7" fmla="*/ 2452689 h 4815379"/>
              <a:gd name="connsiteX8" fmla="*/ 3581401 w 4216401"/>
              <a:gd name="connsiteY8" fmla="*/ 2986089 h 4815379"/>
              <a:gd name="connsiteX9" fmla="*/ 1752603 w 4216401"/>
              <a:gd name="connsiteY9" fmla="*/ 2986088 h 4815379"/>
              <a:gd name="connsiteX10" fmla="*/ 1143003 w 4216401"/>
              <a:gd name="connsiteY10" fmla="*/ 3595688 h 4815379"/>
              <a:gd name="connsiteX11" fmla="*/ 1143001 w 4216401"/>
              <a:gd name="connsiteY11" fmla="*/ 4672015 h 4815379"/>
              <a:gd name="connsiteX12" fmla="*/ 653144 w 4216401"/>
              <a:gd name="connsiteY12" fmla="*/ 4813425 h 4815379"/>
              <a:gd name="connsiteX13" fmla="*/ 489858 w 4216401"/>
              <a:gd name="connsiteY13" fmla="*/ 4813425 h 4815379"/>
              <a:gd name="connsiteX14" fmla="*/ 1 w 4216401"/>
              <a:gd name="connsiteY14" fmla="*/ 4672015 h 4815379"/>
              <a:gd name="connsiteX15" fmla="*/ 3 w 4216401"/>
              <a:gd name="connsiteY15" fmla="*/ 2452688 h 4815379"/>
              <a:gd name="connsiteX16" fmla="*/ 609603 w 4216401"/>
              <a:gd name="connsiteY16" fmla="*/ 1843088 h 4815379"/>
              <a:gd name="connsiteX17" fmla="*/ 2743203 w 4216401"/>
              <a:gd name="connsiteY17" fmla="*/ 1843088 h 4815379"/>
              <a:gd name="connsiteX18" fmla="*/ 3048001 w 4216401"/>
              <a:gd name="connsiteY18" fmla="*/ 1538289 h 4815379"/>
              <a:gd name="connsiteX19" fmla="*/ 3048001 w 4216401"/>
              <a:gd name="connsiteY19" fmla="*/ 166689 h 4815379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1 w 4216401"/>
              <a:gd name="connsiteY19" fmla="*/ 16192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1 w 4216401"/>
              <a:gd name="connsiteY3" fmla="*/ 16192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1 w 4216401"/>
              <a:gd name="connsiteY0" fmla="*/ 16192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3048001 w 4216401"/>
              <a:gd name="connsiteY6" fmla="*/ 16192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1 w 4216401"/>
              <a:gd name="connsiteY5" fmla="*/ 16192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29718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29718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29718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30480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30480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61927 h 4810617"/>
              <a:gd name="connsiteX1" fmla="*/ 3657601 w 4216401"/>
              <a:gd name="connsiteY1" fmla="*/ 86217 h 4810617"/>
              <a:gd name="connsiteX2" fmla="*/ 4191001 w 4216401"/>
              <a:gd name="connsiteY2" fmla="*/ 161927 h 4810617"/>
              <a:gd name="connsiteX3" fmla="*/ 4191001 w 4216401"/>
              <a:gd name="connsiteY3" fmla="*/ 2447927 h 4810617"/>
              <a:gd name="connsiteX4" fmla="*/ 3581401 w 4216401"/>
              <a:gd name="connsiteY4" fmla="*/ 2981327 h 4810617"/>
              <a:gd name="connsiteX5" fmla="*/ 1752603 w 4216401"/>
              <a:gd name="connsiteY5" fmla="*/ 2981326 h 4810617"/>
              <a:gd name="connsiteX6" fmla="*/ 1143003 w 4216401"/>
              <a:gd name="connsiteY6" fmla="*/ 3590926 h 4810617"/>
              <a:gd name="connsiteX7" fmla="*/ 1143001 w 4216401"/>
              <a:gd name="connsiteY7" fmla="*/ 4667253 h 4810617"/>
              <a:gd name="connsiteX8" fmla="*/ 653144 w 4216401"/>
              <a:gd name="connsiteY8" fmla="*/ 4808663 h 4810617"/>
              <a:gd name="connsiteX9" fmla="*/ 489858 w 4216401"/>
              <a:gd name="connsiteY9" fmla="*/ 4808663 h 4810617"/>
              <a:gd name="connsiteX10" fmla="*/ 1 w 4216401"/>
              <a:gd name="connsiteY10" fmla="*/ 4667253 h 4810617"/>
              <a:gd name="connsiteX11" fmla="*/ 3 w 4216401"/>
              <a:gd name="connsiteY11" fmla="*/ 2447926 h 4810617"/>
              <a:gd name="connsiteX12" fmla="*/ 609601 w 4216401"/>
              <a:gd name="connsiteY12" fmla="*/ 1838327 h 4810617"/>
              <a:gd name="connsiteX13" fmla="*/ 2743201 w 4216401"/>
              <a:gd name="connsiteY13" fmla="*/ 1838327 h 4810617"/>
              <a:gd name="connsiteX14" fmla="*/ 3048001 w 4216401"/>
              <a:gd name="connsiteY14" fmla="*/ 1533527 h 4810617"/>
              <a:gd name="connsiteX15" fmla="*/ 3048001 w 4216401"/>
              <a:gd name="connsiteY15" fmla="*/ 161927 h 4810617"/>
              <a:gd name="connsiteX0" fmla="*/ 3048000 w 4216401"/>
              <a:gd name="connsiteY0" fmla="*/ 162417 h 4810617"/>
              <a:gd name="connsiteX1" fmla="*/ 3733801 w 4216401"/>
              <a:gd name="connsiteY1" fmla="*/ 9527 h 4810617"/>
              <a:gd name="connsiteX2" fmla="*/ 4191001 w 4216401"/>
              <a:gd name="connsiteY2" fmla="*/ 161927 h 4810617"/>
              <a:gd name="connsiteX3" fmla="*/ 3733803 w 4216401"/>
              <a:gd name="connsiteY3" fmla="*/ 314327 h 4810617"/>
              <a:gd name="connsiteX4" fmla="*/ 3505201 w 4216401"/>
              <a:gd name="connsiteY4" fmla="*/ 314327 h 4810617"/>
              <a:gd name="connsiteX5" fmla="*/ 3048000 w 4216401"/>
              <a:gd name="connsiteY5" fmla="*/ 162417 h 4810617"/>
              <a:gd name="connsiteX6" fmla="*/ 3048000 w 4216401"/>
              <a:gd name="connsiteY6" fmla="*/ 162417 h 4810617"/>
              <a:gd name="connsiteX0" fmla="*/ 4191001 w 4216401"/>
              <a:gd name="connsiteY0" fmla="*/ 161927 h 4810617"/>
              <a:gd name="connsiteX1" fmla="*/ 3733803 w 4216401"/>
              <a:gd name="connsiteY1" fmla="*/ 314327 h 4810617"/>
              <a:gd name="connsiteX2" fmla="*/ 3505201 w 4216401"/>
              <a:gd name="connsiteY2" fmla="*/ 314327 h 4810617"/>
              <a:gd name="connsiteX3" fmla="*/ 2971800 w 4216401"/>
              <a:gd name="connsiteY3" fmla="*/ 162417 h 4810617"/>
              <a:gd name="connsiteX4" fmla="*/ 3505201 w 4216401"/>
              <a:gd name="connsiteY4" fmla="*/ 9527 h 4810617"/>
              <a:gd name="connsiteX5" fmla="*/ 3733801 w 4216401"/>
              <a:gd name="connsiteY5" fmla="*/ 9527 h 4810617"/>
              <a:gd name="connsiteX6" fmla="*/ 4191003 w 4216401"/>
              <a:gd name="connsiteY6" fmla="*/ 161927 h 4810617"/>
              <a:gd name="connsiteX7" fmla="*/ 4191004 w 4216401"/>
              <a:gd name="connsiteY7" fmla="*/ 2447927 h 4810617"/>
              <a:gd name="connsiteX8" fmla="*/ 3581401 w 4216401"/>
              <a:gd name="connsiteY8" fmla="*/ 2981327 h 4810617"/>
              <a:gd name="connsiteX9" fmla="*/ 1752603 w 4216401"/>
              <a:gd name="connsiteY9" fmla="*/ 2981326 h 4810617"/>
              <a:gd name="connsiteX10" fmla="*/ 1143003 w 4216401"/>
              <a:gd name="connsiteY10" fmla="*/ 3590926 h 4810617"/>
              <a:gd name="connsiteX11" fmla="*/ 1143001 w 4216401"/>
              <a:gd name="connsiteY11" fmla="*/ 4667253 h 4810617"/>
              <a:gd name="connsiteX12" fmla="*/ 653144 w 4216401"/>
              <a:gd name="connsiteY12" fmla="*/ 4808663 h 4810617"/>
              <a:gd name="connsiteX13" fmla="*/ 489858 w 4216401"/>
              <a:gd name="connsiteY13" fmla="*/ 4808663 h 4810617"/>
              <a:gd name="connsiteX14" fmla="*/ 1 w 4216401"/>
              <a:gd name="connsiteY14" fmla="*/ 4667253 h 4810617"/>
              <a:gd name="connsiteX15" fmla="*/ 3 w 4216401"/>
              <a:gd name="connsiteY15" fmla="*/ 2447926 h 4810617"/>
              <a:gd name="connsiteX16" fmla="*/ 609603 w 4216401"/>
              <a:gd name="connsiteY16" fmla="*/ 1838326 h 4810617"/>
              <a:gd name="connsiteX17" fmla="*/ 2743203 w 4216401"/>
              <a:gd name="connsiteY17" fmla="*/ 1838326 h 4810617"/>
              <a:gd name="connsiteX18" fmla="*/ 3048001 w 4216401"/>
              <a:gd name="connsiteY18" fmla="*/ 1533527 h 4810617"/>
              <a:gd name="connsiteX19" fmla="*/ 2971800 w 4216401"/>
              <a:gd name="connsiteY19" fmla="*/ 162417 h 4810617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048000 w 4216401"/>
              <a:gd name="connsiteY0" fmla="*/ 15484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5" fmla="*/ 3048000 w 4216401"/>
              <a:gd name="connsiteY5" fmla="*/ 15484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2971800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2971800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2971800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733801 w 4216401"/>
              <a:gd name="connsiteY1" fmla="*/ 1954 h 4803044"/>
              <a:gd name="connsiteX2" fmla="*/ 4191001 w 4216401"/>
              <a:gd name="connsiteY2" fmla="*/ 154354 h 4803044"/>
              <a:gd name="connsiteX3" fmla="*/ 3733803 w 4216401"/>
              <a:gd name="connsiteY3" fmla="*/ 306754 h 4803044"/>
              <a:gd name="connsiteX4" fmla="*/ 3505201 w 4216401"/>
              <a:gd name="connsiteY4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54354 h 4803044"/>
              <a:gd name="connsiteX1" fmla="*/ 3657601 w 4216401"/>
              <a:gd name="connsiteY1" fmla="*/ 78644 h 4803044"/>
              <a:gd name="connsiteX2" fmla="*/ 4191001 w 4216401"/>
              <a:gd name="connsiteY2" fmla="*/ 154354 h 4803044"/>
              <a:gd name="connsiteX3" fmla="*/ 4191001 w 4216401"/>
              <a:gd name="connsiteY3" fmla="*/ 2440354 h 4803044"/>
              <a:gd name="connsiteX4" fmla="*/ 3581401 w 4216401"/>
              <a:gd name="connsiteY4" fmla="*/ 2973754 h 4803044"/>
              <a:gd name="connsiteX5" fmla="*/ 1752603 w 4216401"/>
              <a:gd name="connsiteY5" fmla="*/ 2973753 h 4803044"/>
              <a:gd name="connsiteX6" fmla="*/ 1143003 w 4216401"/>
              <a:gd name="connsiteY6" fmla="*/ 3583353 h 4803044"/>
              <a:gd name="connsiteX7" fmla="*/ 1143001 w 4216401"/>
              <a:gd name="connsiteY7" fmla="*/ 4659680 h 4803044"/>
              <a:gd name="connsiteX8" fmla="*/ 653144 w 4216401"/>
              <a:gd name="connsiteY8" fmla="*/ 4801090 h 4803044"/>
              <a:gd name="connsiteX9" fmla="*/ 489858 w 4216401"/>
              <a:gd name="connsiteY9" fmla="*/ 4801090 h 4803044"/>
              <a:gd name="connsiteX10" fmla="*/ 1 w 4216401"/>
              <a:gd name="connsiteY10" fmla="*/ 4659680 h 4803044"/>
              <a:gd name="connsiteX11" fmla="*/ 3 w 4216401"/>
              <a:gd name="connsiteY11" fmla="*/ 2440353 h 4803044"/>
              <a:gd name="connsiteX12" fmla="*/ 609601 w 4216401"/>
              <a:gd name="connsiteY12" fmla="*/ 1830754 h 4803044"/>
              <a:gd name="connsiteX13" fmla="*/ 2743201 w 4216401"/>
              <a:gd name="connsiteY13" fmla="*/ 1830754 h 4803044"/>
              <a:gd name="connsiteX14" fmla="*/ 3048001 w 4216401"/>
              <a:gd name="connsiteY14" fmla="*/ 1525954 h 4803044"/>
              <a:gd name="connsiteX15" fmla="*/ 3048001 w 4216401"/>
              <a:gd name="connsiteY15" fmla="*/ 154354 h 4803044"/>
              <a:gd name="connsiteX0" fmla="*/ 3505201 w 4216401"/>
              <a:gd name="connsiteY0" fmla="*/ 306754 h 4803044"/>
              <a:gd name="connsiteX1" fmla="*/ 3048001 w 4216401"/>
              <a:gd name="connsiteY1" fmla="*/ 154844 h 4803044"/>
              <a:gd name="connsiteX2" fmla="*/ 3733801 w 4216401"/>
              <a:gd name="connsiteY2" fmla="*/ 1954 h 4803044"/>
              <a:gd name="connsiteX3" fmla="*/ 4191001 w 4216401"/>
              <a:gd name="connsiteY3" fmla="*/ 154354 h 4803044"/>
              <a:gd name="connsiteX4" fmla="*/ 3733803 w 4216401"/>
              <a:gd name="connsiteY4" fmla="*/ 306754 h 4803044"/>
              <a:gd name="connsiteX5" fmla="*/ 3505201 w 4216401"/>
              <a:gd name="connsiteY5" fmla="*/ 306754 h 4803044"/>
              <a:gd name="connsiteX0" fmla="*/ 4191001 w 4216401"/>
              <a:gd name="connsiteY0" fmla="*/ 154354 h 4803044"/>
              <a:gd name="connsiteX1" fmla="*/ 3733803 w 4216401"/>
              <a:gd name="connsiteY1" fmla="*/ 306754 h 4803044"/>
              <a:gd name="connsiteX2" fmla="*/ 3505201 w 4216401"/>
              <a:gd name="connsiteY2" fmla="*/ 306754 h 4803044"/>
              <a:gd name="connsiteX3" fmla="*/ 3048001 w 4216401"/>
              <a:gd name="connsiteY3" fmla="*/ 154844 h 4803044"/>
              <a:gd name="connsiteX4" fmla="*/ 3505201 w 4216401"/>
              <a:gd name="connsiteY4" fmla="*/ 1954 h 4803044"/>
              <a:gd name="connsiteX5" fmla="*/ 3733801 w 4216401"/>
              <a:gd name="connsiteY5" fmla="*/ 1954 h 4803044"/>
              <a:gd name="connsiteX6" fmla="*/ 4191003 w 4216401"/>
              <a:gd name="connsiteY6" fmla="*/ 154354 h 4803044"/>
              <a:gd name="connsiteX7" fmla="*/ 4191004 w 4216401"/>
              <a:gd name="connsiteY7" fmla="*/ 2440354 h 4803044"/>
              <a:gd name="connsiteX8" fmla="*/ 3581401 w 4216401"/>
              <a:gd name="connsiteY8" fmla="*/ 2973754 h 4803044"/>
              <a:gd name="connsiteX9" fmla="*/ 1752603 w 4216401"/>
              <a:gd name="connsiteY9" fmla="*/ 2973753 h 4803044"/>
              <a:gd name="connsiteX10" fmla="*/ 1143003 w 4216401"/>
              <a:gd name="connsiteY10" fmla="*/ 3583353 h 4803044"/>
              <a:gd name="connsiteX11" fmla="*/ 1143001 w 4216401"/>
              <a:gd name="connsiteY11" fmla="*/ 4659680 h 4803044"/>
              <a:gd name="connsiteX12" fmla="*/ 653144 w 4216401"/>
              <a:gd name="connsiteY12" fmla="*/ 4801090 h 4803044"/>
              <a:gd name="connsiteX13" fmla="*/ 489858 w 4216401"/>
              <a:gd name="connsiteY13" fmla="*/ 4801090 h 4803044"/>
              <a:gd name="connsiteX14" fmla="*/ 1 w 4216401"/>
              <a:gd name="connsiteY14" fmla="*/ 4659680 h 4803044"/>
              <a:gd name="connsiteX15" fmla="*/ 3 w 4216401"/>
              <a:gd name="connsiteY15" fmla="*/ 2440353 h 4803044"/>
              <a:gd name="connsiteX16" fmla="*/ 609603 w 4216401"/>
              <a:gd name="connsiteY16" fmla="*/ 1830753 h 4803044"/>
              <a:gd name="connsiteX17" fmla="*/ 2743203 w 4216401"/>
              <a:gd name="connsiteY17" fmla="*/ 1830753 h 4803044"/>
              <a:gd name="connsiteX18" fmla="*/ 3048001 w 4216401"/>
              <a:gd name="connsiteY18" fmla="*/ 1525954 h 4803044"/>
              <a:gd name="connsiteX19" fmla="*/ 3048001 w 4216401"/>
              <a:gd name="connsiteY19" fmla="*/ 154844 h 4803044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657601 w 4216401"/>
              <a:gd name="connsiteY1" fmla="*/ 889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4611 h 4813301"/>
              <a:gd name="connsiteX1" fmla="*/ 3581400 w 4216401"/>
              <a:gd name="connsiteY1" fmla="*/ 12701 h 4813301"/>
              <a:gd name="connsiteX2" fmla="*/ 4191001 w 4216401"/>
              <a:gd name="connsiteY2" fmla="*/ 164611 h 4813301"/>
              <a:gd name="connsiteX3" fmla="*/ 4191001 w 4216401"/>
              <a:gd name="connsiteY3" fmla="*/ 2450611 h 4813301"/>
              <a:gd name="connsiteX4" fmla="*/ 3581401 w 4216401"/>
              <a:gd name="connsiteY4" fmla="*/ 2984011 h 4813301"/>
              <a:gd name="connsiteX5" fmla="*/ 1752603 w 4216401"/>
              <a:gd name="connsiteY5" fmla="*/ 2984010 h 4813301"/>
              <a:gd name="connsiteX6" fmla="*/ 1143003 w 4216401"/>
              <a:gd name="connsiteY6" fmla="*/ 3593610 h 4813301"/>
              <a:gd name="connsiteX7" fmla="*/ 1143001 w 4216401"/>
              <a:gd name="connsiteY7" fmla="*/ 4669937 h 4813301"/>
              <a:gd name="connsiteX8" fmla="*/ 653144 w 4216401"/>
              <a:gd name="connsiteY8" fmla="*/ 4811347 h 4813301"/>
              <a:gd name="connsiteX9" fmla="*/ 489858 w 4216401"/>
              <a:gd name="connsiteY9" fmla="*/ 4811347 h 4813301"/>
              <a:gd name="connsiteX10" fmla="*/ 1 w 4216401"/>
              <a:gd name="connsiteY10" fmla="*/ 4669937 h 4813301"/>
              <a:gd name="connsiteX11" fmla="*/ 3 w 4216401"/>
              <a:gd name="connsiteY11" fmla="*/ 2450610 h 4813301"/>
              <a:gd name="connsiteX12" fmla="*/ 609601 w 4216401"/>
              <a:gd name="connsiteY12" fmla="*/ 1841011 h 4813301"/>
              <a:gd name="connsiteX13" fmla="*/ 2743201 w 4216401"/>
              <a:gd name="connsiteY13" fmla="*/ 1841011 h 4813301"/>
              <a:gd name="connsiteX14" fmla="*/ 3048001 w 4216401"/>
              <a:gd name="connsiteY14" fmla="*/ 1536211 h 4813301"/>
              <a:gd name="connsiteX15" fmla="*/ 3048001 w 4216401"/>
              <a:gd name="connsiteY15" fmla="*/ 164611 h 4813301"/>
              <a:gd name="connsiteX0" fmla="*/ 3505201 w 4216401"/>
              <a:gd name="connsiteY0" fmla="*/ 317011 h 4813301"/>
              <a:gd name="connsiteX1" fmla="*/ 3048001 w 4216401"/>
              <a:gd name="connsiteY1" fmla="*/ 165101 h 4813301"/>
              <a:gd name="connsiteX2" fmla="*/ 3733801 w 4216401"/>
              <a:gd name="connsiteY2" fmla="*/ 12211 h 4813301"/>
              <a:gd name="connsiteX3" fmla="*/ 4191001 w 4216401"/>
              <a:gd name="connsiteY3" fmla="*/ 164611 h 4813301"/>
              <a:gd name="connsiteX4" fmla="*/ 3733803 w 4216401"/>
              <a:gd name="connsiteY4" fmla="*/ 317011 h 4813301"/>
              <a:gd name="connsiteX5" fmla="*/ 3505201 w 4216401"/>
              <a:gd name="connsiteY5" fmla="*/ 317011 h 4813301"/>
              <a:gd name="connsiteX0" fmla="*/ 4191001 w 4216401"/>
              <a:gd name="connsiteY0" fmla="*/ 164611 h 4813301"/>
              <a:gd name="connsiteX1" fmla="*/ 3733803 w 4216401"/>
              <a:gd name="connsiteY1" fmla="*/ 317011 h 4813301"/>
              <a:gd name="connsiteX2" fmla="*/ 3505201 w 4216401"/>
              <a:gd name="connsiteY2" fmla="*/ 317011 h 4813301"/>
              <a:gd name="connsiteX3" fmla="*/ 3048001 w 4216401"/>
              <a:gd name="connsiteY3" fmla="*/ 165101 h 4813301"/>
              <a:gd name="connsiteX4" fmla="*/ 3505201 w 4216401"/>
              <a:gd name="connsiteY4" fmla="*/ 12211 h 4813301"/>
              <a:gd name="connsiteX5" fmla="*/ 3733801 w 4216401"/>
              <a:gd name="connsiteY5" fmla="*/ 12211 h 4813301"/>
              <a:gd name="connsiteX6" fmla="*/ 4191003 w 4216401"/>
              <a:gd name="connsiteY6" fmla="*/ 164611 h 4813301"/>
              <a:gd name="connsiteX7" fmla="*/ 4191004 w 4216401"/>
              <a:gd name="connsiteY7" fmla="*/ 2450611 h 4813301"/>
              <a:gd name="connsiteX8" fmla="*/ 3581401 w 4216401"/>
              <a:gd name="connsiteY8" fmla="*/ 2984011 h 4813301"/>
              <a:gd name="connsiteX9" fmla="*/ 1752603 w 4216401"/>
              <a:gd name="connsiteY9" fmla="*/ 2984010 h 4813301"/>
              <a:gd name="connsiteX10" fmla="*/ 1143003 w 4216401"/>
              <a:gd name="connsiteY10" fmla="*/ 3593610 h 4813301"/>
              <a:gd name="connsiteX11" fmla="*/ 1143001 w 4216401"/>
              <a:gd name="connsiteY11" fmla="*/ 4669937 h 4813301"/>
              <a:gd name="connsiteX12" fmla="*/ 653144 w 4216401"/>
              <a:gd name="connsiteY12" fmla="*/ 4811347 h 4813301"/>
              <a:gd name="connsiteX13" fmla="*/ 489858 w 4216401"/>
              <a:gd name="connsiteY13" fmla="*/ 4811347 h 4813301"/>
              <a:gd name="connsiteX14" fmla="*/ 1 w 4216401"/>
              <a:gd name="connsiteY14" fmla="*/ 4669937 h 4813301"/>
              <a:gd name="connsiteX15" fmla="*/ 3 w 4216401"/>
              <a:gd name="connsiteY15" fmla="*/ 2450610 h 4813301"/>
              <a:gd name="connsiteX16" fmla="*/ 609603 w 4216401"/>
              <a:gd name="connsiteY16" fmla="*/ 1841010 h 4813301"/>
              <a:gd name="connsiteX17" fmla="*/ 2743203 w 4216401"/>
              <a:gd name="connsiteY17" fmla="*/ 1841010 h 4813301"/>
              <a:gd name="connsiteX18" fmla="*/ 3048001 w 4216401"/>
              <a:gd name="connsiteY18" fmla="*/ 1536211 h 4813301"/>
              <a:gd name="connsiteX19" fmla="*/ 3048001 w 4216401"/>
              <a:gd name="connsiteY19" fmla="*/ 165101 h 4813301"/>
              <a:gd name="connsiteX0" fmla="*/ 3048001 w 4216401"/>
              <a:gd name="connsiteY0" fmla="*/ 162230 h 4810920"/>
              <a:gd name="connsiteX1" fmla="*/ 3581400 w 4216401"/>
              <a:gd name="connsiteY1" fmla="*/ 10320 h 4810920"/>
              <a:gd name="connsiteX2" fmla="*/ 4191001 w 4216401"/>
              <a:gd name="connsiteY2" fmla="*/ 162230 h 4810920"/>
              <a:gd name="connsiteX3" fmla="*/ 4191001 w 4216401"/>
              <a:gd name="connsiteY3" fmla="*/ 2448230 h 4810920"/>
              <a:gd name="connsiteX4" fmla="*/ 3581401 w 4216401"/>
              <a:gd name="connsiteY4" fmla="*/ 2981630 h 4810920"/>
              <a:gd name="connsiteX5" fmla="*/ 1752603 w 4216401"/>
              <a:gd name="connsiteY5" fmla="*/ 2981629 h 4810920"/>
              <a:gd name="connsiteX6" fmla="*/ 1143003 w 4216401"/>
              <a:gd name="connsiteY6" fmla="*/ 3591229 h 4810920"/>
              <a:gd name="connsiteX7" fmla="*/ 1143001 w 4216401"/>
              <a:gd name="connsiteY7" fmla="*/ 4667556 h 4810920"/>
              <a:gd name="connsiteX8" fmla="*/ 653144 w 4216401"/>
              <a:gd name="connsiteY8" fmla="*/ 4808966 h 4810920"/>
              <a:gd name="connsiteX9" fmla="*/ 489858 w 4216401"/>
              <a:gd name="connsiteY9" fmla="*/ 4808966 h 4810920"/>
              <a:gd name="connsiteX10" fmla="*/ 1 w 4216401"/>
              <a:gd name="connsiteY10" fmla="*/ 4667556 h 4810920"/>
              <a:gd name="connsiteX11" fmla="*/ 3 w 4216401"/>
              <a:gd name="connsiteY11" fmla="*/ 2448229 h 4810920"/>
              <a:gd name="connsiteX12" fmla="*/ 609601 w 4216401"/>
              <a:gd name="connsiteY12" fmla="*/ 1838630 h 4810920"/>
              <a:gd name="connsiteX13" fmla="*/ 2743201 w 4216401"/>
              <a:gd name="connsiteY13" fmla="*/ 1838630 h 4810920"/>
              <a:gd name="connsiteX14" fmla="*/ 3048001 w 4216401"/>
              <a:gd name="connsiteY14" fmla="*/ 1533830 h 4810920"/>
              <a:gd name="connsiteX15" fmla="*/ 3048001 w 4216401"/>
              <a:gd name="connsiteY15" fmla="*/ 162230 h 4810920"/>
              <a:gd name="connsiteX0" fmla="*/ 3505201 w 4216401"/>
              <a:gd name="connsiteY0" fmla="*/ 314630 h 4810920"/>
              <a:gd name="connsiteX1" fmla="*/ 3048001 w 4216401"/>
              <a:gd name="connsiteY1" fmla="*/ 162720 h 4810920"/>
              <a:gd name="connsiteX2" fmla="*/ 3733801 w 4216401"/>
              <a:gd name="connsiteY2" fmla="*/ 9830 h 4810920"/>
              <a:gd name="connsiteX3" fmla="*/ 4191001 w 4216401"/>
              <a:gd name="connsiteY3" fmla="*/ 162230 h 4810920"/>
              <a:gd name="connsiteX4" fmla="*/ 3733803 w 4216401"/>
              <a:gd name="connsiteY4" fmla="*/ 314630 h 4810920"/>
              <a:gd name="connsiteX5" fmla="*/ 3505201 w 4216401"/>
              <a:gd name="connsiteY5" fmla="*/ 314630 h 4810920"/>
              <a:gd name="connsiteX0" fmla="*/ 4191001 w 4216401"/>
              <a:gd name="connsiteY0" fmla="*/ 162230 h 4810920"/>
              <a:gd name="connsiteX1" fmla="*/ 3733803 w 4216401"/>
              <a:gd name="connsiteY1" fmla="*/ 314630 h 4810920"/>
              <a:gd name="connsiteX2" fmla="*/ 3505201 w 4216401"/>
              <a:gd name="connsiteY2" fmla="*/ 314630 h 4810920"/>
              <a:gd name="connsiteX3" fmla="*/ 3048001 w 4216401"/>
              <a:gd name="connsiteY3" fmla="*/ 162720 h 4810920"/>
              <a:gd name="connsiteX4" fmla="*/ 3505201 w 4216401"/>
              <a:gd name="connsiteY4" fmla="*/ 9830 h 4810920"/>
              <a:gd name="connsiteX5" fmla="*/ 3733801 w 4216401"/>
              <a:gd name="connsiteY5" fmla="*/ 9830 h 4810920"/>
              <a:gd name="connsiteX6" fmla="*/ 4191003 w 4216401"/>
              <a:gd name="connsiteY6" fmla="*/ 162230 h 4810920"/>
              <a:gd name="connsiteX7" fmla="*/ 4191004 w 4216401"/>
              <a:gd name="connsiteY7" fmla="*/ 2448230 h 4810920"/>
              <a:gd name="connsiteX8" fmla="*/ 3581401 w 4216401"/>
              <a:gd name="connsiteY8" fmla="*/ 2981630 h 4810920"/>
              <a:gd name="connsiteX9" fmla="*/ 1752603 w 4216401"/>
              <a:gd name="connsiteY9" fmla="*/ 2981629 h 4810920"/>
              <a:gd name="connsiteX10" fmla="*/ 1143003 w 4216401"/>
              <a:gd name="connsiteY10" fmla="*/ 3591229 h 4810920"/>
              <a:gd name="connsiteX11" fmla="*/ 1143001 w 4216401"/>
              <a:gd name="connsiteY11" fmla="*/ 4667556 h 4810920"/>
              <a:gd name="connsiteX12" fmla="*/ 653144 w 4216401"/>
              <a:gd name="connsiteY12" fmla="*/ 4808966 h 4810920"/>
              <a:gd name="connsiteX13" fmla="*/ 489858 w 4216401"/>
              <a:gd name="connsiteY13" fmla="*/ 4808966 h 4810920"/>
              <a:gd name="connsiteX14" fmla="*/ 1 w 4216401"/>
              <a:gd name="connsiteY14" fmla="*/ 4667556 h 4810920"/>
              <a:gd name="connsiteX15" fmla="*/ 3 w 4216401"/>
              <a:gd name="connsiteY15" fmla="*/ 2448229 h 4810920"/>
              <a:gd name="connsiteX16" fmla="*/ 609603 w 4216401"/>
              <a:gd name="connsiteY16" fmla="*/ 1838629 h 4810920"/>
              <a:gd name="connsiteX17" fmla="*/ 2743203 w 4216401"/>
              <a:gd name="connsiteY17" fmla="*/ 1838629 h 4810920"/>
              <a:gd name="connsiteX18" fmla="*/ 3048001 w 4216401"/>
              <a:gd name="connsiteY18" fmla="*/ 1533830 h 4810920"/>
              <a:gd name="connsiteX19" fmla="*/ 3048001 w 4216401"/>
              <a:gd name="connsiteY19" fmla="*/ 162720 h 4810920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1 w 4216401"/>
              <a:gd name="connsiteY19" fmla="*/ 160339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29718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29718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1 w 4216401"/>
              <a:gd name="connsiteY18" fmla="*/ 1531449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29718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29718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3 w 4216401"/>
              <a:gd name="connsiteY17" fmla="*/ 183624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1242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1242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9129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1 w 4216401"/>
              <a:gd name="connsiteY8" fmla="*/ 297924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035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4 w 4216401"/>
              <a:gd name="connsiteY7" fmla="*/ 244584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048001 w 4216401"/>
              <a:gd name="connsiteY0" fmla="*/ 159849 h 4808539"/>
              <a:gd name="connsiteX1" fmla="*/ 3581400 w 4216401"/>
              <a:gd name="connsiteY1" fmla="*/ 7939 h 4808539"/>
              <a:gd name="connsiteX2" fmla="*/ 4191001 w 4216401"/>
              <a:gd name="connsiteY2" fmla="*/ 159849 h 4808539"/>
              <a:gd name="connsiteX3" fmla="*/ 4191001 w 4216401"/>
              <a:gd name="connsiteY3" fmla="*/ 2445849 h 4808539"/>
              <a:gd name="connsiteX4" fmla="*/ 3581401 w 4216401"/>
              <a:gd name="connsiteY4" fmla="*/ 2979249 h 4808539"/>
              <a:gd name="connsiteX5" fmla="*/ 1752603 w 4216401"/>
              <a:gd name="connsiteY5" fmla="*/ 2979248 h 4808539"/>
              <a:gd name="connsiteX6" fmla="*/ 1143003 w 4216401"/>
              <a:gd name="connsiteY6" fmla="*/ 3588848 h 4808539"/>
              <a:gd name="connsiteX7" fmla="*/ 1143001 w 4216401"/>
              <a:gd name="connsiteY7" fmla="*/ 4665175 h 4808539"/>
              <a:gd name="connsiteX8" fmla="*/ 653144 w 4216401"/>
              <a:gd name="connsiteY8" fmla="*/ 4806585 h 4808539"/>
              <a:gd name="connsiteX9" fmla="*/ 489858 w 4216401"/>
              <a:gd name="connsiteY9" fmla="*/ 4806585 h 4808539"/>
              <a:gd name="connsiteX10" fmla="*/ 1 w 4216401"/>
              <a:gd name="connsiteY10" fmla="*/ 4665175 h 4808539"/>
              <a:gd name="connsiteX11" fmla="*/ 3 w 4216401"/>
              <a:gd name="connsiteY11" fmla="*/ 2445848 h 4808539"/>
              <a:gd name="connsiteX12" fmla="*/ 609601 w 4216401"/>
              <a:gd name="connsiteY12" fmla="*/ 1836249 h 4808539"/>
              <a:gd name="connsiteX13" fmla="*/ 2743201 w 4216401"/>
              <a:gd name="connsiteY13" fmla="*/ 1836249 h 4808539"/>
              <a:gd name="connsiteX14" fmla="*/ 3048001 w 4216401"/>
              <a:gd name="connsiteY14" fmla="*/ 1531449 h 4808539"/>
              <a:gd name="connsiteX15" fmla="*/ 3048001 w 4216401"/>
              <a:gd name="connsiteY15" fmla="*/ 159849 h 4808539"/>
              <a:gd name="connsiteX0" fmla="*/ 3505201 w 4216401"/>
              <a:gd name="connsiteY0" fmla="*/ 312249 h 4808539"/>
              <a:gd name="connsiteX1" fmla="*/ 3048001 w 4216401"/>
              <a:gd name="connsiteY1" fmla="*/ 160339 h 4808539"/>
              <a:gd name="connsiteX2" fmla="*/ 3733801 w 4216401"/>
              <a:gd name="connsiteY2" fmla="*/ 7449 h 4808539"/>
              <a:gd name="connsiteX3" fmla="*/ 4191001 w 4216401"/>
              <a:gd name="connsiteY3" fmla="*/ 159849 h 4808539"/>
              <a:gd name="connsiteX4" fmla="*/ 3733803 w 4216401"/>
              <a:gd name="connsiteY4" fmla="*/ 312249 h 4808539"/>
              <a:gd name="connsiteX5" fmla="*/ 3505201 w 4216401"/>
              <a:gd name="connsiteY5" fmla="*/ 312249 h 4808539"/>
              <a:gd name="connsiteX0" fmla="*/ 4191001 w 4216401"/>
              <a:gd name="connsiteY0" fmla="*/ 159849 h 4808539"/>
              <a:gd name="connsiteX1" fmla="*/ 3733803 w 4216401"/>
              <a:gd name="connsiteY1" fmla="*/ 312249 h 4808539"/>
              <a:gd name="connsiteX2" fmla="*/ 3505201 w 4216401"/>
              <a:gd name="connsiteY2" fmla="*/ 312249 h 4808539"/>
              <a:gd name="connsiteX3" fmla="*/ 3048001 w 4216401"/>
              <a:gd name="connsiteY3" fmla="*/ 160339 h 4808539"/>
              <a:gd name="connsiteX4" fmla="*/ 3505201 w 4216401"/>
              <a:gd name="connsiteY4" fmla="*/ 7449 h 4808539"/>
              <a:gd name="connsiteX5" fmla="*/ 3733801 w 4216401"/>
              <a:gd name="connsiteY5" fmla="*/ 7449 h 4808539"/>
              <a:gd name="connsiteX6" fmla="*/ 4191003 w 4216401"/>
              <a:gd name="connsiteY6" fmla="*/ 159849 h 4808539"/>
              <a:gd name="connsiteX7" fmla="*/ 4191000 w 4216401"/>
              <a:gd name="connsiteY7" fmla="*/ 2446339 h 4808539"/>
              <a:gd name="connsiteX8" fmla="*/ 3581400 w 4216401"/>
              <a:gd name="connsiteY8" fmla="*/ 2979739 h 4808539"/>
              <a:gd name="connsiteX9" fmla="*/ 1752603 w 4216401"/>
              <a:gd name="connsiteY9" fmla="*/ 2979248 h 4808539"/>
              <a:gd name="connsiteX10" fmla="*/ 1143003 w 4216401"/>
              <a:gd name="connsiteY10" fmla="*/ 3588848 h 4808539"/>
              <a:gd name="connsiteX11" fmla="*/ 1143001 w 4216401"/>
              <a:gd name="connsiteY11" fmla="*/ 4665175 h 4808539"/>
              <a:gd name="connsiteX12" fmla="*/ 653144 w 4216401"/>
              <a:gd name="connsiteY12" fmla="*/ 4806585 h 4808539"/>
              <a:gd name="connsiteX13" fmla="*/ 489858 w 4216401"/>
              <a:gd name="connsiteY13" fmla="*/ 4806585 h 4808539"/>
              <a:gd name="connsiteX14" fmla="*/ 1 w 4216401"/>
              <a:gd name="connsiteY14" fmla="*/ 4665175 h 4808539"/>
              <a:gd name="connsiteX15" fmla="*/ 3 w 4216401"/>
              <a:gd name="connsiteY15" fmla="*/ 2445848 h 4808539"/>
              <a:gd name="connsiteX16" fmla="*/ 609603 w 4216401"/>
              <a:gd name="connsiteY16" fmla="*/ 1836248 h 4808539"/>
              <a:gd name="connsiteX17" fmla="*/ 2743200 w 4216401"/>
              <a:gd name="connsiteY17" fmla="*/ 1836738 h 4808539"/>
              <a:gd name="connsiteX18" fmla="*/ 3048000 w 4216401"/>
              <a:gd name="connsiteY18" fmla="*/ 1531938 h 4808539"/>
              <a:gd name="connsiteX19" fmla="*/ 3048000 w 4216401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1176017 w 4902560"/>
              <a:gd name="connsiteY9" fmla="*/ 4806585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1339303 w 4902560"/>
              <a:gd name="connsiteY12" fmla="*/ 4806585 h 4808539"/>
              <a:gd name="connsiteX13" fmla="*/ 1176017 w 4902560"/>
              <a:gd name="connsiteY13" fmla="*/ 4806585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1176017 w 4902560"/>
              <a:gd name="connsiteY9" fmla="*/ 4806585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1339303 w 4902560"/>
              <a:gd name="connsiteY12" fmla="*/ 4806585 h 4808539"/>
              <a:gd name="connsiteX13" fmla="*/ 533401 w 4902560"/>
              <a:gd name="connsiteY13" fmla="*/ 4800601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1176017 w 4902560"/>
              <a:gd name="connsiteY9" fmla="*/ 4806585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1339303 w 4902560"/>
              <a:gd name="connsiteY12" fmla="*/ 4806585 h 4808539"/>
              <a:gd name="connsiteX13" fmla="*/ 457201 w 4902560"/>
              <a:gd name="connsiteY13" fmla="*/ 4800601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457201 w 4902560"/>
              <a:gd name="connsiteY9" fmla="*/ 4800601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1339303 w 4902560"/>
              <a:gd name="connsiteY12" fmla="*/ 4806585 h 4808539"/>
              <a:gd name="connsiteX13" fmla="*/ 457201 w 4902560"/>
              <a:gd name="connsiteY13" fmla="*/ 4800601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457201 w 4902560"/>
              <a:gd name="connsiteY9" fmla="*/ 4800601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609601 w 4902560"/>
              <a:gd name="connsiteY12" fmla="*/ 4800601 h 4808539"/>
              <a:gd name="connsiteX13" fmla="*/ 457201 w 4902560"/>
              <a:gd name="connsiteY13" fmla="*/ 4800601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8539"/>
              <a:gd name="connsiteX1" fmla="*/ 4267559 w 4902560"/>
              <a:gd name="connsiteY1" fmla="*/ 7939 h 4808539"/>
              <a:gd name="connsiteX2" fmla="*/ 4877160 w 4902560"/>
              <a:gd name="connsiteY2" fmla="*/ 159849 h 4808539"/>
              <a:gd name="connsiteX3" fmla="*/ 4877160 w 4902560"/>
              <a:gd name="connsiteY3" fmla="*/ 2445849 h 4808539"/>
              <a:gd name="connsiteX4" fmla="*/ 4267560 w 4902560"/>
              <a:gd name="connsiteY4" fmla="*/ 2979249 h 4808539"/>
              <a:gd name="connsiteX5" fmla="*/ 2438762 w 4902560"/>
              <a:gd name="connsiteY5" fmla="*/ 2979248 h 4808539"/>
              <a:gd name="connsiteX6" fmla="*/ 1829162 w 4902560"/>
              <a:gd name="connsiteY6" fmla="*/ 3588848 h 4808539"/>
              <a:gd name="connsiteX7" fmla="*/ 1829160 w 4902560"/>
              <a:gd name="connsiteY7" fmla="*/ 4665175 h 4808539"/>
              <a:gd name="connsiteX8" fmla="*/ 1339303 w 4902560"/>
              <a:gd name="connsiteY8" fmla="*/ 4806585 h 4808539"/>
              <a:gd name="connsiteX9" fmla="*/ 457201 w 4902560"/>
              <a:gd name="connsiteY9" fmla="*/ 4800601 h 4808539"/>
              <a:gd name="connsiteX10" fmla="*/ 686160 w 4902560"/>
              <a:gd name="connsiteY10" fmla="*/ 4665175 h 4808539"/>
              <a:gd name="connsiteX11" fmla="*/ 686162 w 4902560"/>
              <a:gd name="connsiteY11" fmla="*/ 2445848 h 4808539"/>
              <a:gd name="connsiteX12" fmla="*/ 1295760 w 4902560"/>
              <a:gd name="connsiteY12" fmla="*/ 1836249 h 4808539"/>
              <a:gd name="connsiteX13" fmla="*/ 3429360 w 4902560"/>
              <a:gd name="connsiteY13" fmla="*/ 1836249 h 4808539"/>
              <a:gd name="connsiteX14" fmla="*/ 3734160 w 4902560"/>
              <a:gd name="connsiteY14" fmla="*/ 1531449 h 4808539"/>
              <a:gd name="connsiteX15" fmla="*/ 3734160 w 4902560"/>
              <a:gd name="connsiteY15" fmla="*/ 159849 h 4808539"/>
              <a:gd name="connsiteX0" fmla="*/ 4191360 w 4902560"/>
              <a:gd name="connsiteY0" fmla="*/ 312249 h 4808539"/>
              <a:gd name="connsiteX1" fmla="*/ 3734160 w 4902560"/>
              <a:gd name="connsiteY1" fmla="*/ 160339 h 4808539"/>
              <a:gd name="connsiteX2" fmla="*/ 4419960 w 4902560"/>
              <a:gd name="connsiteY2" fmla="*/ 7449 h 4808539"/>
              <a:gd name="connsiteX3" fmla="*/ 4877160 w 4902560"/>
              <a:gd name="connsiteY3" fmla="*/ 159849 h 4808539"/>
              <a:gd name="connsiteX4" fmla="*/ 4419962 w 4902560"/>
              <a:gd name="connsiteY4" fmla="*/ 312249 h 4808539"/>
              <a:gd name="connsiteX5" fmla="*/ 4191360 w 4902560"/>
              <a:gd name="connsiteY5" fmla="*/ 312249 h 4808539"/>
              <a:gd name="connsiteX0" fmla="*/ 4877160 w 4902560"/>
              <a:gd name="connsiteY0" fmla="*/ 159849 h 4808539"/>
              <a:gd name="connsiteX1" fmla="*/ 4419962 w 4902560"/>
              <a:gd name="connsiteY1" fmla="*/ 312249 h 4808539"/>
              <a:gd name="connsiteX2" fmla="*/ 4191360 w 4902560"/>
              <a:gd name="connsiteY2" fmla="*/ 312249 h 4808539"/>
              <a:gd name="connsiteX3" fmla="*/ 3734160 w 4902560"/>
              <a:gd name="connsiteY3" fmla="*/ 160339 h 4808539"/>
              <a:gd name="connsiteX4" fmla="*/ 4191360 w 4902560"/>
              <a:gd name="connsiteY4" fmla="*/ 7449 h 4808539"/>
              <a:gd name="connsiteX5" fmla="*/ 4419960 w 4902560"/>
              <a:gd name="connsiteY5" fmla="*/ 7449 h 4808539"/>
              <a:gd name="connsiteX6" fmla="*/ 4877162 w 4902560"/>
              <a:gd name="connsiteY6" fmla="*/ 159849 h 4808539"/>
              <a:gd name="connsiteX7" fmla="*/ 4877159 w 4902560"/>
              <a:gd name="connsiteY7" fmla="*/ 2446339 h 4808539"/>
              <a:gd name="connsiteX8" fmla="*/ 4267559 w 4902560"/>
              <a:gd name="connsiteY8" fmla="*/ 2979739 h 4808539"/>
              <a:gd name="connsiteX9" fmla="*/ 2438762 w 4902560"/>
              <a:gd name="connsiteY9" fmla="*/ 2979248 h 4808539"/>
              <a:gd name="connsiteX10" fmla="*/ 1829162 w 4902560"/>
              <a:gd name="connsiteY10" fmla="*/ 3588848 h 4808539"/>
              <a:gd name="connsiteX11" fmla="*/ 1829160 w 4902560"/>
              <a:gd name="connsiteY11" fmla="*/ 4665175 h 4808539"/>
              <a:gd name="connsiteX12" fmla="*/ 685801 w 4902560"/>
              <a:gd name="connsiteY12" fmla="*/ 4800601 h 4808539"/>
              <a:gd name="connsiteX13" fmla="*/ 457201 w 4902560"/>
              <a:gd name="connsiteY13" fmla="*/ 4800601 h 4808539"/>
              <a:gd name="connsiteX14" fmla="*/ 1 w 4902560"/>
              <a:gd name="connsiteY14" fmla="*/ 4648200 h 4808539"/>
              <a:gd name="connsiteX15" fmla="*/ 686162 w 4902560"/>
              <a:gd name="connsiteY15" fmla="*/ 2445848 h 4808539"/>
              <a:gd name="connsiteX16" fmla="*/ 1295762 w 4902560"/>
              <a:gd name="connsiteY16" fmla="*/ 1836248 h 4808539"/>
              <a:gd name="connsiteX17" fmla="*/ 3429359 w 4902560"/>
              <a:gd name="connsiteY17" fmla="*/ 1836738 h 4808539"/>
              <a:gd name="connsiteX18" fmla="*/ 3734159 w 4902560"/>
              <a:gd name="connsiteY18" fmla="*/ 1531938 h 4808539"/>
              <a:gd name="connsiteX19" fmla="*/ 3734159 w 4902560"/>
              <a:gd name="connsiteY19" fmla="*/ 160338 h 4808539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829160 w 4902560"/>
              <a:gd name="connsiteY7" fmla="*/ 4665175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829162 w 4902560"/>
              <a:gd name="connsiteY10" fmla="*/ 3588848 h 4802555"/>
              <a:gd name="connsiteX11" fmla="*/ 1829160 w 4902560"/>
              <a:gd name="connsiteY11" fmla="*/ 4665175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829160 w 4902560"/>
              <a:gd name="connsiteY7" fmla="*/ 4665175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829162 w 4902560"/>
              <a:gd name="connsiteY10" fmla="*/ 3588848 h 4802555"/>
              <a:gd name="connsiteX11" fmla="*/ 1143001 w 4902560"/>
              <a:gd name="connsiteY11" fmla="*/ 47244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829160 w 4902560"/>
              <a:gd name="connsiteY7" fmla="*/ 4665175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829162 w 4902560"/>
              <a:gd name="connsiteY10" fmla="*/ 3588848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143001 w 4902560"/>
              <a:gd name="connsiteY7" fmla="*/ 45720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829162 w 4902560"/>
              <a:gd name="connsiteY10" fmla="*/ 3588848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829162 w 4902560"/>
              <a:gd name="connsiteY10" fmla="*/ 3588848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829162 w 4902560"/>
              <a:gd name="connsiteY6" fmla="*/ 3588848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2438762 w 4902560"/>
              <a:gd name="connsiteY9" fmla="*/ 2979248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2438762 w 4902560"/>
              <a:gd name="connsiteY5" fmla="*/ 2979248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686162 w 4902560"/>
              <a:gd name="connsiteY15" fmla="*/ 2445848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686162 w 4902560"/>
              <a:gd name="connsiteY11" fmla="*/ 2445848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686160 w 4902560"/>
              <a:gd name="connsiteY10" fmla="*/ 4665175 h 4802555"/>
              <a:gd name="connsiteX11" fmla="*/ 3 w 4902560"/>
              <a:gd name="connsiteY11" fmla="*/ 2438401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1295762 w 4902560"/>
              <a:gd name="connsiteY16" fmla="*/ 1836248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1295760 w 4902560"/>
              <a:gd name="connsiteY12" fmla="*/ 1836249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0668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0668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0668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8956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  <a:gd name="connsiteX0" fmla="*/ 3734160 w 4902560"/>
              <a:gd name="connsiteY0" fmla="*/ 159849 h 4802555"/>
              <a:gd name="connsiteX1" fmla="*/ 4267559 w 4902560"/>
              <a:gd name="connsiteY1" fmla="*/ 7939 h 4802555"/>
              <a:gd name="connsiteX2" fmla="*/ 4877160 w 4902560"/>
              <a:gd name="connsiteY2" fmla="*/ 159849 h 4802555"/>
              <a:gd name="connsiteX3" fmla="*/ 4877160 w 4902560"/>
              <a:gd name="connsiteY3" fmla="*/ 2445849 h 4802555"/>
              <a:gd name="connsiteX4" fmla="*/ 4267560 w 4902560"/>
              <a:gd name="connsiteY4" fmla="*/ 2979249 h 4802555"/>
              <a:gd name="connsiteX5" fmla="*/ 1828801 w 4902560"/>
              <a:gd name="connsiteY5" fmla="*/ 2971801 h 4802555"/>
              <a:gd name="connsiteX6" fmla="*/ 1143004 w 4902560"/>
              <a:gd name="connsiteY6" fmla="*/ 3581401 h 4802555"/>
              <a:gd name="connsiteX7" fmla="*/ 1143001 w 4902560"/>
              <a:gd name="connsiteY7" fmla="*/ 4648201 h 4802555"/>
              <a:gd name="connsiteX8" fmla="*/ 685801 w 4902560"/>
              <a:gd name="connsiteY8" fmla="*/ 4800601 h 4802555"/>
              <a:gd name="connsiteX9" fmla="*/ 457201 w 4902560"/>
              <a:gd name="connsiteY9" fmla="*/ 4800601 h 4802555"/>
              <a:gd name="connsiteX10" fmla="*/ 1 w 4902560"/>
              <a:gd name="connsiteY10" fmla="*/ 4648201 h 4802555"/>
              <a:gd name="connsiteX11" fmla="*/ 3 w 4902560"/>
              <a:gd name="connsiteY11" fmla="*/ 2438401 h 4802555"/>
              <a:gd name="connsiteX12" fmla="*/ 609603 w 4902560"/>
              <a:gd name="connsiteY12" fmla="*/ 1828801 h 4802555"/>
              <a:gd name="connsiteX13" fmla="*/ 3429360 w 4902560"/>
              <a:gd name="connsiteY13" fmla="*/ 1836249 h 4802555"/>
              <a:gd name="connsiteX14" fmla="*/ 3734160 w 4902560"/>
              <a:gd name="connsiteY14" fmla="*/ 1531449 h 4802555"/>
              <a:gd name="connsiteX15" fmla="*/ 3734160 w 4902560"/>
              <a:gd name="connsiteY15" fmla="*/ 159849 h 4802555"/>
              <a:gd name="connsiteX0" fmla="*/ 4191360 w 4902560"/>
              <a:gd name="connsiteY0" fmla="*/ 312249 h 4802555"/>
              <a:gd name="connsiteX1" fmla="*/ 3734160 w 4902560"/>
              <a:gd name="connsiteY1" fmla="*/ 160339 h 4802555"/>
              <a:gd name="connsiteX2" fmla="*/ 4419960 w 4902560"/>
              <a:gd name="connsiteY2" fmla="*/ 7449 h 4802555"/>
              <a:gd name="connsiteX3" fmla="*/ 4877160 w 4902560"/>
              <a:gd name="connsiteY3" fmla="*/ 159849 h 4802555"/>
              <a:gd name="connsiteX4" fmla="*/ 4419962 w 4902560"/>
              <a:gd name="connsiteY4" fmla="*/ 312249 h 4802555"/>
              <a:gd name="connsiteX5" fmla="*/ 4191360 w 4902560"/>
              <a:gd name="connsiteY5" fmla="*/ 312249 h 4802555"/>
              <a:gd name="connsiteX0" fmla="*/ 4877160 w 4902560"/>
              <a:gd name="connsiteY0" fmla="*/ 159849 h 4802555"/>
              <a:gd name="connsiteX1" fmla="*/ 4419962 w 4902560"/>
              <a:gd name="connsiteY1" fmla="*/ 312249 h 4802555"/>
              <a:gd name="connsiteX2" fmla="*/ 4191360 w 4902560"/>
              <a:gd name="connsiteY2" fmla="*/ 312249 h 4802555"/>
              <a:gd name="connsiteX3" fmla="*/ 3734160 w 4902560"/>
              <a:gd name="connsiteY3" fmla="*/ 160339 h 4802555"/>
              <a:gd name="connsiteX4" fmla="*/ 4191360 w 4902560"/>
              <a:gd name="connsiteY4" fmla="*/ 7449 h 4802555"/>
              <a:gd name="connsiteX5" fmla="*/ 4419960 w 4902560"/>
              <a:gd name="connsiteY5" fmla="*/ 7449 h 4802555"/>
              <a:gd name="connsiteX6" fmla="*/ 4877162 w 4902560"/>
              <a:gd name="connsiteY6" fmla="*/ 159849 h 4802555"/>
              <a:gd name="connsiteX7" fmla="*/ 4877159 w 4902560"/>
              <a:gd name="connsiteY7" fmla="*/ 2446339 h 4802555"/>
              <a:gd name="connsiteX8" fmla="*/ 4267559 w 4902560"/>
              <a:gd name="connsiteY8" fmla="*/ 2979739 h 4802555"/>
              <a:gd name="connsiteX9" fmla="*/ 1828801 w 4902560"/>
              <a:gd name="connsiteY9" fmla="*/ 2971801 h 4802555"/>
              <a:gd name="connsiteX10" fmla="*/ 1143004 w 4902560"/>
              <a:gd name="connsiteY10" fmla="*/ 3581401 h 4802555"/>
              <a:gd name="connsiteX11" fmla="*/ 1143001 w 4902560"/>
              <a:gd name="connsiteY11" fmla="*/ 4648201 h 4802555"/>
              <a:gd name="connsiteX12" fmla="*/ 685801 w 4902560"/>
              <a:gd name="connsiteY12" fmla="*/ 4800601 h 4802555"/>
              <a:gd name="connsiteX13" fmla="*/ 457201 w 4902560"/>
              <a:gd name="connsiteY13" fmla="*/ 4800601 h 4802555"/>
              <a:gd name="connsiteX14" fmla="*/ 1 w 4902560"/>
              <a:gd name="connsiteY14" fmla="*/ 4648200 h 4802555"/>
              <a:gd name="connsiteX15" fmla="*/ 3 w 4902560"/>
              <a:gd name="connsiteY15" fmla="*/ 2438401 h 4802555"/>
              <a:gd name="connsiteX16" fmla="*/ 609603 w 4902560"/>
              <a:gd name="connsiteY16" fmla="*/ 1828801 h 4802555"/>
              <a:gd name="connsiteX17" fmla="*/ 3429359 w 4902560"/>
              <a:gd name="connsiteY17" fmla="*/ 1836738 h 4802555"/>
              <a:gd name="connsiteX18" fmla="*/ 3734159 w 4902560"/>
              <a:gd name="connsiteY18" fmla="*/ 1531938 h 4802555"/>
              <a:gd name="connsiteX19" fmla="*/ 3734159 w 4902560"/>
              <a:gd name="connsiteY19" fmla="*/ 160338 h 480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02560" h="4802555" stroke="0" extrusionOk="0">
                <a:moveTo>
                  <a:pt x="3734160" y="159849"/>
                </a:moveTo>
                <a:cubicBezTo>
                  <a:pt x="3823864" y="82854"/>
                  <a:pt x="3936568" y="5556"/>
                  <a:pt x="4267559" y="7939"/>
                </a:cubicBezTo>
                <a:cubicBezTo>
                  <a:pt x="4696187" y="15082"/>
                  <a:pt x="4873987" y="82061"/>
                  <a:pt x="4877160" y="159849"/>
                </a:cubicBezTo>
                <a:cubicBezTo>
                  <a:pt x="4899385" y="1271099"/>
                  <a:pt x="4902560" y="332886"/>
                  <a:pt x="4877160" y="2445849"/>
                </a:cubicBezTo>
                <a:cubicBezTo>
                  <a:pt x="4775560" y="2915749"/>
                  <a:pt x="4346143" y="2978454"/>
                  <a:pt x="4267560" y="2979249"/>
                </a:cubicBezTo>
                <a:lnTo>
                  <a:pt x="1828801" y="2971801"/>
                </a:lnTo>
                <a:cubicBezTo>
                  <a:pt x="1451632" y="2924928"/>
                  <a:pt x="1198064" y="3058141"/>
                  <a:pt x="1143004" y="3581401"/>
                </a:cubicBezTo>
                <a:cubicBezTo>
                  <a:pt x="1144792" y="4780522"/>
                  <a:pt x="1141213" y="3449080"/>
                  <a:pt x="1143001" y="4648201"/>
                </a:cubicBezTo>
                <a:cubicBezTo>
                  <a:pt x="1143001" y="4719224"/>
                  <a:pt x="966979" y="4790454"/>
                  <a:pt x="685801" y="4800601"/>
                </a:cubicBezTo>
                <a:cubicBezTo>
                  <a:pt x="631653" y="4802555"/>
                  <a:pt x="511349" y="4802555"/>
                  <a:pt x="457201" y="4800601"/>
                </a:cubicBezTo>
                <a:cubicBezTo>
                  <a:pt x="176022" y="4790455"/>
                  <a:pt x="0" y="4719224"/>
                  <a:pt x="1" y="4648201"/>
                </a:cubicBezTo>
                <a:cubicBezTo>
                  <a:pt x="2" y="3908425"/>
                  <a:pt x="2" y="3178177"/>
                  <a:pt x="3" y="2438401"/>
                </a:cubicBezTo>
                <a:cubicBezTo>
                  <a:pt x="104467" y="1887113"/>
                  <a:pt x="313031" y="1845615"/>
                  <a:pt x="609603" y="1828801"/>
                </a:cubicBezTo>
                <a:lnTo>
                  <a:pt x="3429360" y="1836249"/>
                </a:lnTo>
                <a:cubicBezTo>
                  <a:pt x="3633355" y="1837042"/>
                  <a:pt x="3723049" y="1747347"/>
                  <a:pt x="3734160" y="1531449"/>
                </a:cubicBezTo>
                <a:cubicBezTo>
                  <a:pt x="3746066" y="376543"/>
                  <a:pt x="3736541" y="707536"/>
                  <a:pt x="3734160" y="159849"/>
                </a:cubicBezTo>
                <a:close/>
              </a:path>
              <a:path w="4902560" h="4802555" fill="lighten" stroke="0" extrusionOk="0">
                <a:moveTo>
                  <a:pt x="4191360" y="312249"/>
                </a:moveTo>
                <a:cubicBezTo>
                  <a:pt x="4073489" y="296851"/>
                  <a:pt x="3774642" y="277813"/>
                  <a:pt x="3734160" y="160339"/>
                </a:cubicBezTo>
                <a:cubicBezTo>
                  <a:pt x="3772265" y="0"/>
                  <a:pt x="4318757" y="5546"/>
                  <a:pt x="4419960" y="7449"/>
                </a:cubicBezTo>
                <a:cubicBezTo>
                  <a:pt x="4672567" y="41407"/>
                  <a:pt x="4877162" y="88825"/>
                  <a:pt x="4877160" y="159849"/>
                </a:cubicBezTo>
                <a:cubicBezTo>
                  <a:pt x="4877160" y="230872"/>
                  <a:pt x="4648757" y="309246"/>
                  <a:pt x="4419962" y="312249"/>
                </a:cubicBezTo>
                <a:cubicBezTo>
                  <a:pt x="4365814" y="314203"/>
                  <a:pt x="4245508" y="314203"/>
                  <a:pt x="4191360" y="312249"/>
                </a:cubicBezTo>
                <a:close/>
              </a:path>
              <a:path w="4902560" h="4802555" fill="none" extrusionOk="0">
                <a:moveTo>
                  <a:pt x="4877160" y="159849"/>
                </a:moveTo>
                <a:cubicBezTo>
                  <a:pt x="4877160" y="230872"/>
                  <a:pt x="4701140" y="302102"/>
                  <a:pt x="4419962" y="312249"/>
                </a:cubicBezTo>
                <a:cubicBezTo>
                  <a:pt x="4365814" y="314203"/>
                  <a:pt x="4245508" y="314203"/>
                  <a:pt x="4191360" y="312249"/>
                </a:cubicBezTo>
                <a:cubicBezTo>
                  <a:pt x="3910181" y="302103"/>
                  <a:pt x="3734160" y="211139"/>
                  <a:pt x="3734160" y="160339"/>
                </a:cubicBezTo>
                <a:cubicBezTo>
                  <a:pt x="3734160" y="109539"/>
                  <a:pt x="3910183" y="17595"/>
                  <a:pt x="4191360" y="7449"/>
                </a:cubicBezTo>
                <a:cubicBezTo>
                  <a:pt x="4245508" y="5495"/>
                  <a:pt x="4365812" y="5495"/>
                  <a:pt x="4419960" y="7449"/>
                </a:cubicBezTo>
                <a:cubicBezTo>
                  <a:pt x="4701140" y="17595"/>
                  <a:pt x="4865262" y="93586"/>
                  <a:pt x="4877162" y="159849"/>
                </a:cubicBezTo>
                <a:cubicBezTo>
                  <a:pt x="4895172" y="2071197"/>
                  <a:pt x="4869222" y="220664"/>
                  <a:pt x="4877159" y="2446339"/>
                </a:cubicBezTo>
                <a:cubicBezTo>
                  <a:pt x="4837362" y="2763512"/>
                  <a:pt x="4550133" y="2967121"/>
                  <a:pt x="4267559" y="2979739"/>
                </a:cubicBezTo>
                <a:cubicBezTo>
                  <a:pt x="3680185" y="2987594"/>
                  <a:pt x="2808177" y="2973857"/>
                  <a:pt x="1828801" y="2971801"/>
                </a:cubicBezTo>
                <a:cubicBezTo>
                  <a:pt x="1446468" y="2958297"/>
                  <a:pt x="1162504" y="3194342"/>
                  <a:pt x="1143004" y="3581401"/>
                </a:cubicBezTo>
                <a:cubicBezTo>
                  <a:pt x="1143004" y="4067176"/>
                  <a:pt x="1143001" y="4162426"/>
                  <a:pt x="1143001" y="4648201"/>
                </a:cubicBezTo>
                <a:cubicBezTo>
                  <a:pt x="1143001" y="4719224"/>
                  <a:pt x="966979" y="4790454"/>
                  <a:pt x="685801" y="4800601"/>
                </a:cubicBezTo>
                <a:cubicBezTo>
                  <a:pt x="631653" y="4802555"/>
                  <a:pt x="511349" y="4802555"/>
                  <a:pt x="457201" y="4800601"/>
                </a:cubicBezTo>
                <a:cubicBezTo>
                  <a:pt x="176022" y="4790455"/>
                  <a:pt x="0" y="4719223"/>
                  <a:pt x="1" y="4648200"/>
                </a:cubicBezTo>
                <a:cubicBezTo>
                  <a:pt x="2" y="3908424"/>
                  <a:pt x="2" y="3178177"/>
                  <a:pt x="3" y="2438401"/>
                </a:cubicBezTo>
                <a:cubicBezTo>
                  <a:pt x="2507" y="2282423"/>
                  <a:pt x="73699" y="1846331"/>
                  <a:pt x="609603" y="1828801"/>
                </a:cubicBezTo>
                <a:lnTo>
                  <a:pt x="3429359" y="1836738"/>
                </a:lnTo>
                <a:cubicBezTo>
                  <a:pt x="3600016" y="1828799"/>
                  <a:pt x="3707172" y="1792206"/>
                  <a:pt x="3734159" y="1531938"/>
                </a:cubicBezTo>
                <a:cubicBezTo>
                  <a:pt x="3734953" y="885907"/>
                  <a:pt x="3736540" y="1122363"/>
                  <a:pt x="3734159" y="160338"/>
                </a:cubicBezTo>
              </a:path>
            </a:pathLst>
          </a:custGeom>
          <a:noFill/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6" name="Can 15"/>
          <p:cNvSpPr/>
          <p:nvPr/>
        </p:nvSpPr>
        <p:spPr>
          <a:xfrm rot="5400000">
            <a:off x="4716998" y="2666463"/>
            <a:ext cx="1143000" cy="2210874"/>
          </a:xfrm>
          <a:prstGeom prst="can">
            <a:avLst/>
          </a:prstGeom>
          <a:solidFill>
            <a:srgbClr val="33CC3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" name="Rounded Rectangle 16"/>
          <p:cNvSpPr/>
          <p:nvPr/>
        </p:nvSpPr>
        <p:spPr>
          <a:xfrm rot="16200000">
            <a:off x="4468543" y="2723881"/>
            <a:ext cx="1143000" cy="2096037"/>
          </a:xfrm>
          <a:prstGeom prst="roundRect">
            <a:avLst>
              <a:gd name="adj" fmla="val 18786"/>
            </a:avLst>
          </a:prstGeom>
          <a:gradFill flip="none" rotWithShape="1">
            <a:gsLst>
              <a:gs pos="20000">
                <a:srgbClr val="0070C0">
                  <a:alpha val="0"/>
                </a:srgbClr>
              </a:gs>
              <a:gs pos="50000">
                <a:schemeClr val="bg1">
                  <a:alpha val="74000"/>
                </a:schemeClr>
              </a:gs>
              <a:gs pos="81000">
                <a:srgbClr val="0070C0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0" name="Text Box 6"/>
          <p:cNvSpPr txBox="1">
            <a:spLocks noChangeArrowheads="1"/>
          </p:cNvSpPr>
          <p:nvPr/>
        </p:nvSpPr>
        <p:spPr bwMode="auto">
          <a:xfrm>
            <a:off x="0" y="7620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  <a:latin typeface="Arial"/>
              </a:rPr>
              <a:t>   The Pipeline’s Eight Stages</a:t>
            </a:r>
            <a:endParaRPr lang="en-US" sz="3600" dirty="0">
              <a:solidFill>
                <a:srgbClr val="570000"/>
              </a:solidFill>
              <a:latin typeface="Arial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2362200" y="758952"/>
            <a:ext cx="126492" cy="1146048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50" name="Freeform 49"/>
          <p:cNvSpPr/>
          <p:nvPr/>
        </p:nvSpPr>
        <p:spPr>
          <a:xfrm>
            <a:off x="3073908" y="762000"/>
            <a:ext cx="126492" cy="1146048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Freeform 50"/>
          <p:cNvSpPr/>
          <p:nvPr/>
        </p:nvSpPr>
        <p:spPr>
          <a:xfrm rot="5400000">
            <a:off x="4051554" y="3737610"/>
            <a:ext cx="126492" cy="1371600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52" name="Freeform 51"/>
          <p:cNvSpPr/>
          <p:nvPr/>
        </p:nvSpPr>
        <p:spPr>
          <a:xfrm>
            <a:off x="4800600" y="4495800"/>
            <a:ext cx="126492" cy="1146048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53" name="Freeform 52"/>
          <p:cNvSpPr/>
          <p:nvPr/>
        </p:nvSpPr>
        <p:spPr>
          <a:xfrm rot="5400000">
            <a:off x="3957828" y="2537460"/>
            <a:ext cx="85344" cy="1143000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67" name="Freeform 66"/>
          <p:cNvSpPr/>
          <p:nvPr/>
        </p:nvSpPr>
        <p:spPr>
          <a:xfrm rot="5400000">
            <a:off x="3957828" y="1376172"/>
            <a:ext cx="85344" cy="1143000"/>
          </a:xfrm>
          <a:custGeom>
            <a:avLst/>
            <a:gdLst>
              <a:gd name="connsiteX0" fmla="*/ 131064 w 131064"/>
              <a:gd name="connsiteY0" fmla="*/ 0 h 1161288"/>
              <a:gd name="connsiteX1" fmla="*/ 3048 w 131064"/>
              <a:gd name="connsiteY1" fmla="*/ 594360 h 1161288"/>
              <a:gd name="connsiteX2" fmla="*/ 112776 w 131064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0396 w 120396"/>
              <a:gd name="connsiteY0" fmla="*/ 0 h 1161288"/>
              <a:gd name="connsiteX1" fmla="*/ 10668 w 120396"/>
              <a:gd name="connsiteY1" fmla="*/ 536448 h 1161288"/>
              <a:gd name="connsiteX2" fmla="*/ 102108 w 12039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12776 w 112776"/>
              <a:gd name="connsiteY0" fmla="*/ 0 h 1161288"/>
              <a:gd name="connsiteX1" fmla="*/ 3048 w 112776"/>
              <a:gd name="connsiteY1" fmla="*/ 536448 h 1161288"/>
              <a:gd name="connsiteX2" fmla="*/ 94488 w 112776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34112 w 134112"/>
              <a:gd name="connsiteY0" fmla="*/ 0 h 1161288"/>
              <a:gd name="connsiteX1" fmla="*/ 24384 w 134112"/>
              <a:gd name="connsiteY1" fmla="*/ 536448 h 1161288"/>
              <a:gd name="connsiteX2" fmla="*/ 115824 w 13411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49352 w 149352"/>
              <a:gd name="connsiteY0" fmla="*/ 0 h 1161288"/>
              <a:gd name="connsiteX1" fmla="*/ 39624 w 149352"/>
              <a:gd name="connsiteY1" fmla="*/ 536448 h 1161288"/>
              <a:gd name="connsiteX2" fmla="*/ 131064 w 14935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7825 w 127825"/>
              <a:gd name="connsiteY0" fmla="*/ 0 h 1161288"/>
              <a:gd name="connsiteX1" fmla="*/ 18097 w 127825"/>
              <a:gd name="connsiteY1" fmla="*/ 536448 h 1161288"/>
              <a:gd name="connsiteX2" fmla="*/ 109537 w 127825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  <a:gd name="connsiteX0" fmla="*/ 126492 w 126492"/>
              <a:gd name="connsiteY0" fmla="*/ 0 h 1161288"/>
              <a:gd name="connsiteX1" fmla="*/ 16764 w 126492"/>
              <a:gd name="connsiteY1" fmla="*/ 536448 h 1161288"/>
              <a:gd name="connsiteX2" fmla="*/ 108204 w 126492"/>
              <a:gd name="connsiteY2" fmla="*/ 1161288 h 116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92" h="1161288">
                <a:moveTo>
                  <a:pt x="126492" y="0"/>
                </a:moveTo>
                <a:cubicBezTo>
                  <a:pt x="0" y="325374"/>
                  <a:pt x="17717" y="482537"/>
                  <a:pt x="16764" y="536448"/>
                </a:cubicBezTo>
                <a:cubicBezTo>
                  <a:pt x="17621" y="583883"/>
                  <a:pt x="15240" y="883158"/>
                  <a:pt x="108204" y="1161288"/>
                </a:cubicBezTo>
              </a:path>
            </a:pathLst>
          </a:cu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69" name="Straight Connector 68"/>
          <p:cNvCxnSpPr>
            <a:stCxn id="67" idx="2"/>
          </p:cNvCxnSpPr>
          <p:nvPr/>
        </p:nvCxnSpPr>
        <p:spPr>
          <a:xfrm rot="5400000">
            <a:off x="3294815" y="1932358"/>
            <a:ext cx="88539" cy="179832"/>
          </a:xfrm>
          <a:prstGeom prst="line">
            <a:avLst/>
          </a:pr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>
            <a:stCxn id="50" idx="2"/>
          </p:cNvCxnSpPr>
          <p:nvPr/>
        </p:nvCxnSpPr>
        <p:spPr>
          <a:xfrm>
            <a:off x="3182112" y="1908048"/>
            <a:ext cx="34955" cy="142209"/>
          </a:xfrm>
          <a:prstGeom prst="line">
            <a:avLst/>
          </a:prstGeom>
          <a:ln w="28575">
            <a:solidFill>
              <a:srgbClr val="89A4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1752600" y="10668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1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514600" y="10668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2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657600" y="11430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3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733800" y="22860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4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733800" y="351538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5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953000" y="35052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6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886200" y="47244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7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334000" y="4800600"/>
            <a:ext cx="457200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r>
              <a:rPr lang="en-US" sz="2800" b="1" dirty="0" smtClean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rPr>
              <a:t>8</a:t>
            </a:r>
            <a:endParaRPr lang="en-US" sz="2800" b="1" dirty="0">
              <a:ln w="900" cmpd="sng">
                <a:solidFill>
                  <a:srgbClr val="33CC33">
                    <a:alpha val="55000"/>
                  </a:srgbClr>
                </a:solidFill>
                <a:prstDash val="solid"/>
              </a:ln>
              <a:solidFill>
                <a:srgbClr val="339933"/>
              </a:solidFill>
              <a:effectLst>
                <a:innerShdw blurRad="101600" dist="76200" dir="5400000">
                  <a:srgbClr val="BBE0E3">
                    <a:satMod val="190000"/>
                    <a:tint val="100000"/>
                    <a:alpha val="74000"/>
                  </a:srgbClr>
                </a:innerShdw>
              </a:effectLst>
              <a:latin typeface="Arial"/>
            </a:endParaRPr>
          </a:p>
        </p:txBody>
      </p:sp>
      <p:grpSp>
        <p:nvGrpSpPr>
          <p:cNvPr id="4" name="Group 217"/>
          <p:cNvGrpSpPr/>
          <p:nvPr/>
        </p:nvGrpSpPr>
        <p:grpSpPr>
          <a:xfrm>
            <a:off x="76200" y="1590019"/>
            <a:ext cx="3124200" cy="2524781"/>
            <a:chOff x="76200" y="1590019"/>
            <a:chExt cx="3124200" cy="2524781"/>
          </a:xfrm>
        </p:grpSpPr>
        <p:sp>
          <p:nvSpPr>
            <p:cNvPr id="68" name="TextBox 67"/>
            <p:cNvSpPr txBox="1"/>
            <p:nvPr/>
          </p:nvSpPr>
          <p:spPr>
            <a:xfrm>
              <a:off x="76200" y="3099137"/>
              <a:ext cx="3124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285750" indent="-2857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2. Choose efficient genetic screening technologies/services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84" name="Elbow Connector 83"/>
            <p:cNvCxnSpPr>
              <a:stCxn id="55" idx="2"/>
              <a:endCxn id="68" idx="0"/>
            </p:cNvCxnSpPr>
            <p:nvPr/>
          </p:nvCxnSpPr>
          <p:spPr>
            <a:xfrm rot="5400000">
              <a:off x="1436192" y="1792128"/>
              <a:ext cx="1509117" cy="1104900"/>
            </a:xfrm>
            <a:prstGeom prst="bentConnector3">
              <a:avLst>
                <a:gd name="adj1" fmla="val 80296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216"/>
          <p:cNvGrpSpPr/>
          <p:nvPr/>
        </p:nvGrpSpPr>
        <p:grpSpPr>
          <a:xfrm>
            <a:off x="76200" y="1590020"/>
            <a:ext cx="2590800" cy="1403866"/>
            <a:chOff x="76200" y="1590020"/>
            <a:chExt cx="2590800" cy="1403866"/>
          </a:xfrm>
        </p:grpSpPr>
        <p:sp>
          <p:nvSpPr>
            <p:cNvPr id="64" name="TextBox 63"/>
            <p:cNvSpPr txBox="1"/>
            <p:nvPr/>
          </p:nvSpPr>
          <p:spPr>
            <a:xfrm>
              <a:off x="76200" y="2286000"/>
              <a:ext cx="2590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1. Choose best targets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87" name="Elbow Connector 86"/>
            <p:cNvCxnSpPr>
              <a:stCxn id="54" idx="2"/>
              <a:endCxn id="64" idx="0"/>
            </p:cNvCxnSpPr>
            <p:nvPr/>
          </p:nvCxnSpPr>
          <p:spPr>
            <a:xfrm rot="5400000">
              <a:off x="1328410" y="1633210"/>
              <a:ext cx="695980" cy="609600"/>
            </a:xfrm>
            <a:prstGeom prst="bentConnector3">
              <a:avLst>
                <a:gd name="adj1" fmla="val 66654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218"/>
          <p:cNvGrpSpPr/>
          <p:nvPr/>
        </p:nvGrpSpPr>
        <p:grpSpPr>
          <a:xfrm>
            <a:off x="76200" y="1404609"/>
            <a:ext cx="3581400" cy="3243591"/>
            <a:chOff x="76200" y="1404609"/>
            <a:chExt cx="3581400" cy="3243591"/>
          </a:xfrm>
        </p:grpSpPr>
        <p:sp>
          <p:nvSpPr>
            <p:cNvPr id="106" name="TextBox 105"/>
            <p:cNvSpPr txBox="1"/>
            <p:nvPr/>
          </p:nvSpPr>
          <p:spPr>
            <a:xfrm>
              <a:off x="76200" y="4248090"/>
              <a:ext cx="28194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285750" indent="-2857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3. Adapt genetic tests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07" name="Elbow Connector 106"/>
            <p:cNvCxnSpPr>
              <a:stCxn id="56" idx="1"/>
              <a:endCxn id="106" idx="3"/>
            </p:cNvCxnSpPr>
            <p:nvPr/>
          </p:nvCxnSpPr>
          <p:spPr>
            <a:xfrm rot="10800000" flipV="1">
              <a:off x="2895600" y="1404609"/>
              <a:ext cx="762000" cy="3043535"/>
            </a:xfrm>
            <a:prstGeom prst="bentConnector3">
              <a:avLst>
                <a:gd name="adj1" fmla="val 50000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77"/>
          <p:cNvGrpSpPr/>
          <p:nvPr/>
        </p:nvGrpSpPr>
        <p:grpSpPr>
          <a:xfrm>
            <a:off x="4191000" y="685800"/>
            <a:ext cx="4953000" cy="1861810"/>
            <a:chOff x="4191000" y="685800"/>
            <a:chExt cx="4953000" cy="1861810"/>
          </a:xfrm>
        </p:grpSpPr>
        <p:sp>
          <p:nvSpPr>
            <p:cNvPr id="127" name="TextBox 126"/>
            <p:cNvSpPr txBox="1"/>
            <p:nvPr/>
          </p:nvSpPr>
          <p:spPr>
            <a:xfrm>
              <a:off x="5105400" y="685800"/>
              <a:ext cx="4038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4. Validate genetic tests in crop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28" name="Elbow Connector 127"/>
            <p:cNvCxnSpPr>
              <a:stCxn id="57" idx="3"/>
              <a:endCxn id="127" idx="1"/>
            </p:cNvCxnSpPr>
            <p:nvPr/>
          </p:nvCxnSpPr>
          <p:spPr>
            <a:xfrm flipV="1">
              <a:off x="4191000" y="885855"/>
              <a:ext cx="914400" cy="1661755"/>
            </a:xfrm>
            <a:prstGeom prst="bentConnector3">
              <a:avLst>
                <a:gd name="adj1" fmla="val 50000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8"/>
          <p:cNvGrpSpPr/>
          <p:nvPr/>
        </p:nvGrpSpPr>
        <p:grpSpPr>
          <a:xfrm>
            <a:off x="3962400" y="1273314"/>
            <a:ext cx="5029200" cy="2242066"/>
            <a:chOff x="3962400" y="1273314"/>
            <a:chExt cx="5029200" cy="2242066"/>
          </a:xfrm>
        </p:grpSpPr>
        <p:sp>
          <p:nvSpPr>
            <p:cNvPr id="138" name="TextBox 137"/>
            <p:cNvSpPr txBox="1"/>
            <p:nvPr/>
          </p:nvSpPr>
          <p:spPr>
            <a:xfrm>
              <a:off x="5105400" y="1273314"/>
              <a:ext cx="38862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5. Assess utility of genetic tests in breeding germplasm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39" name="Elbow Connector 138"/>
            <p:cNvCxnSpPr>
              <a:stCxn id="58" idx="0"/>
            </p:cNvCxnSpPr>
            <p:nvPr/>
          </p:nvCxnSpPr>
          <p:spPr>
            <a:xfrm rot="5400000" flipH="1" flipV="1">
              <a:off x="3538210" y="1948190"/>
              <a:ext cx="1991380" cy="1143000"/>
            </a:xfrm>
            <a:prstGeom prst="bentConnector3">
              <a:avLst>
                <a:gd name="adj1" fmla="val 32303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80"/>
          <p:cNvGrpSpPr/>
          <p:nvPr/>
        </p:nvGrpSpPr>
        <p:grpSpPr>
          <a:xfrm>
            <a:off x="609600" y="4829145"/>
            <a:ext cx="3276600" cy="1015663"/>
            <a:chOff x="609600" y="4829145"/>
            <a:chExt cx="3276600" cy="1015663"/>
          </a:xfrm>
        </p:grpSpPr>
        <p:sp>
          <p:nvSpPr>
            <p:cNvPr id="181" name="TextBox 180"/>
            <p:cNvSpPr txBox="1"/>
            <p:nvPr/>
          </p:nvSpPr>
          <p:spPr>
            <a:xfrm>
              <a:off x="609600" y="4829145"/>
              <a:ext cx="2743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7. Identify efficient seedling selection schemes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82" name="Elbow Connector 181"/>
            <p:cNvCxnSpPr>
              <a:stCxn id="60" idx="1"/>
            </p:cNvCxnSpPr>
            <p:nvPr/>
          </p:nvCxnSpPr>
          <p:spPr>
            <a:xfrm rot="10800000" flipV="1">
              <a:off x="3048000" y="4986010"/>
              <a:ext cx="838200" cy="195590"/>
            </a:xfrm>
            <a:prstGeom prst="bentConnector3">
              <a:avLst>
                <a:gd name="adj1" fmla="val 76136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81"/>
          <p:cNvGrpSpPr/>
          <p:nvPr/>
        </p:nvGrpSpPr>
        <p:grpSpPr>
          <a:xfrm>
            <a:off x="2438400" y="5323820"/>
            <a:ext cx="4724400" cy="791290"/>
            <a:chOff x="2438400" y="5323820"/>
            <a:chExt cx="4724400" cy="791290"/>
          </a:xfrm>
        </p:grpSpPr>
        <p:sp>
          <p:nvSpPr>
            <p:cNvPr id="188" name="TextBox 187"/>
            <p:cNvSpPr txBox="1"/>
            <p:nvPr/>
          </p:nvSpPr>
          <p:spPr>
            <a:xfrm>
              <a:off x="2438400" y="5715000"/>
              <a:ext cx="47244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8. Trial seedling selection schemes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89" name="Elbow Connector 188"/>
            <p:cNvCxnSpPr>
              <a:stCxn id="61" idx="2"/>
            </p:cNvCxnSpPr>
            <p:nvPr/>
          </p:nvCxnSpPr>
          <p:spPr>
            <a:xfrm rot="5400000">
              <a:off x="5138410" y="5367010"/>
              <a:ext cx="467380" cy="381000"/>
            </a:xfrm>
            <a:prstGeom prst="bentConnector3">
              <a:avLst>
                <a:gd name="adj1" fmla="val 50000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200"/>
          <p:cNvGrpSpPr/>
          <p:nvPr/>
        </p:nvGrpSpPr>
        <p:grpSpPr>
          <a:xfrm>
            <a:off x="6177087" y="3048000"/>
            <a:ext cx="833315" cy="2895599"/>
            <a:chOff x="6177087" y="3048000"/>
            <a:chExt cx="833315" cy="2895599"/>
          </a:xfrm>
        </p:grpSpPr>
        <p:grpSp>
          <p:nvGrpSpPr>
            <p:cNvPr id="21" name="Group 32"/>
            <p:cNvGrpSpPr/>
            <p:nvPr/>
          </p:nvGrpSpPr>
          <p:grpSpPr>
            <a:xfrm rot="10800000">
              <a:off x="6177087" y="4952999"/>
              <a:ext cx="833315" cy="990600"/>
              <a:chOff x="6676895" y="1453896"/>
              <a:chExt cx="519433" cy="990600"/>
            </a:xfrm>
          </p:grpSpPr>
          <p:sp>
            <p:nvSpPr>
              <p:cNvPr id="212" name="Freeform 211"/>
              <p:cNvSpPr/>
              <p:nvPr/>
            </p:nvSpPr>
            <p:spPr>
              <a:xfrm>
                <a:off x="6676895" y="1453896"/>
                <a:ext cx="505375" cy="374905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79 w 474979"/>
                  <a:gd name="connsiteY0" fmla="*/ 527304 h 527304"/>
                  <a:gd name="connsiteX1" fmla="*/ 200659 w 474979"/>
                  <a:gd name="connsiteY1" fmla="*/ 353568 h 527304"/>
                  <a:gd name="connsiteX2" fmla="*/ 0 w 474979"/>
                  <a:gd name="connsiteY2" fmla="*/ 0 h 5273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384" h="374904">
                    <a:moveTo>
                      <a:pt x="410384" y="374904"/>
                    </a:moveTo>
                    <a:cubicBezTo>
                      <a:pt x="320468" y="352044"/>
                      <a:pt x="204461" y="263652"/>
                      <a:pt x="136064" y="201168"/>
                    </a:cubicBezTo>
                    <a:cubicBezTo>
                      <a:pt x="67667" y="138684"/>
                      <a:pt x="81248" y="13792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Freeform 212"/>
              <p:cNvSpPr/>
              <p:nvPr/>
            </p:nvSpPr>
            <p:spPr>
              <a:xfrm>
                <a:off x="6771892" y="1834896"/>
                <a:ext cx="424433" cy="2225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380" h="560710">
                    <a:moveTo>
                      <a:pt x="464380" y="560710"/>
                    </a:moveTo>
                    <a:cubicBezTo>
                      <a:pt x="374464" y="537850"/>
                      <a:pt x="267457" y="480426"/>
                      <a:pt x="190060" y="386974"/>
                    </a:cubicBezTo>
                    <a:cubicBezTo>
                      <a:pt x="112663" y="293522"/>
                      <a:pt x="66580" y="185165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Freeform 213"/>
              <p:cNvSpPr/>
              <p:nvPr/>
            </p:nvSpPr>
            <p:spPr>
              <a:xfrm>
                <a:off x="6819387" y="2139696"/>
                <a:ext cx="376935" cy="701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83517 w 483517"/>
                  <a:gd name="connsiteY0" fmla="*/ 706648 h 706648"/>
                  <a:gd name="connsiteX1" fmla="*/ 209197 w 483517"/>
                  <a:gd name="connsiteY1" fmla="*/ 532912 h 706648"/>
                  <a:gd name="connsiteX2" fmla="*/ 0 w 483517"/>
                  <a:gd name="connsiteY2" fmla="*/ 0 h 70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517" h="706648">
                    <a:moveTo>
                      <a:pt x="483517" y="706648"/>
                    </a:moveTo>
                    <a:cubicBezTo>
                      <a:pt x="393601" y="683788"/>
                      <a:pt x="289783" y="650686"/>
                      <a:pt x="209197" y="532912"/>
                    </a:cubicBezTo>
                    <a:cubicBezTo>
                      <a:pt x="128611" y="415138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>
              <a:xfrm flipV="1">
                <a:off x="6866891" y="2430780"/>
                <a:ext cx="329437" cy="1371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605374 w 605374"/>
                  <a:gd name="connsiteY0" fmla="*/ 829544 h 829544"/>
                  <a:gd name="connsiteX1" fmla="*/ 331054 w 605374"/>
                  <a:gd name="connsiteY1" fmla="*/ 655808 h 829544"/>
                  <a:gd name="connsiteX2" fmla="*/ 0 w 605374"/>
                  <a:gd name="connsiteY2" fmla="*/ 0 h 829544"/>
                  <a:gd name="connsiteX0" fmla="*/ 605374 w 605374"/>
                  <a:gd name="connsiteY0" fmla="*/ 967801 h 967801"/>
                  <a:gd name="connsiteX1" fmla="*/ 121857 w 605374"/>
                  <a:gd name="connsiteY1" fmla="*/ 138257 h 967801"/>
                  <a:gd name="connsiteX2" fmla="*/ 0 w 605374"/>
                  <a:gd name="connsiteY2" fmla="*/ 138257 h 967801"/>
                  <a:gd name="connsiteX0" fmla="*/ 605374 w 605374"/>
                  <a:gd name="connsiteY0" fmla="*/ 829544 h 906353"/>
                  <a:gd name="connsiteX1" fmla="*/ 182786 w 605374"/>
                  <a:gd name="connsiteY1" fmla="*/ 768096 h 906353"/>
                  <a:gd name="connsiteX2" fmla="*/ 0 w 605374"/>
                  <a:gd name="connsiteY2" fmla="*/ 0 h 906353"/>
                  <a:gd name="connsiteX0" fmla="*/ 422588 w 422588"/>
                  <a:gd name="connsiteY0" fmla="*/ 61448 h 138257"/>
                  <a:gd name="connsiteX1" fmla="*/ 0 w 422588"/>
                  <a:gd name="connsiteY1" fmla="*/ 0 h 13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2588" h="138257">
                    <a:moveTo>
                      <a:pt x="422588" y="61448"/>
                    </a:moveTo>
                    <a:cubicBezTo>
                      <a:pt x="332672" y="38588"/>
                      <a:pt x="100896" y="138257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2" name="Group 39"/>
            <p:cNvGrpSpPr/>
            <p:nvPr/>
          </p:nvGrpSpPr>
          <p:grpSpPr>
            <a:xfrm rot="10800000">
              <a:off x="6177100" y="3048000"/>
              <a:ext cx="831271" cy="1676399"/>
              <a:chOff x="6678168" y="1298448"/>
              <a:chExt cx="518160" cy="1798537"/>
            </a:xfrm>
          </p:grpSpPr>
          <p:sp>
            <p:nvSpPr>
              <p:cNvPr id="206" name="Freeform 205"/>
              <p:cNvSpPr/>
              <p:nvPr/>
            </p:nvSpPr>
            <p:spPr>
              <a:xfrm>
                <a:off x="6707299" y="1298448"/>
                <a:ext cx="474979" cy="530352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81 w 474981"/>
                  <a:gd name="connsiteY0" fmla="*/ 530352 h 530352"/>
                  <a:gd name="connsiteX1" fmla="*/ 200661 w 474981"/>
                  <a:gd name="connsiteY1" fmla="*/ 356616 h 530352"/>
                  <a:gd name="connsiteX2" fmla="*/ 0 w 474981"/>
                  <a:gd name="connsiteY2" fmla="*/ 0 h 53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81" h="530352">
                    <a:moveTo>
                      <a:pt x="474981" y="530352"/>
                    </a:moveTo>
                    <a:cubicBezTo>
                      <a:pt x="385065" y="507492"/>
                      <a:pt x="279824" y="445008"/>
                      <a:pt x="200661" y="356616"/>
                    </a:cubicBezTo>
                    <a:cubicBezTo>
                      <a:pt x="121498" y="26822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Freeform 206"/>
              <p:cNvSpPr/>
              <p:nvPr/>
            </p:nvSpPr>
            <p:spPr>
              <a:xfrm flipV="1">
                <a:off x="6866897" y="2819400"/>
                <a:ext cx="329431" cy="277585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Freeform 207"/>
              <p:cNvSpPr/>
              <p:nvPr/>
            </p:nvSpPr>
            <p:spPr>
              <a:xfrm>
                <a:off x="6724396" y="1788958"/>
                <a:ext cx="471932" cy="268443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 flipV="1">
                <a:off x="6678168" y="2590800"/>
                <a:ext cx="518160" cy="3048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Freeform 209"/>
              <p:cNvSpPr/>
              <p:nvPr/>
            </p:nvSpPr>
            <p:spPr>
              <a:xfrm>
                <a:off x="6754368" y="21336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1" name="Freeform 210"/>
              <p:cNvSpPr/>
              <p:nvPr/>
            </p:nvSpPr>
            <p:spPr>
              <a:xfrm flipV="1">
                <a:off x="6754368" y="24384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04" name="Freeform 203"/>
            <p:cNvSpPr/>
            <p:nvPr/>
          </p:nvSpPr>
          <p:spPr>
            <a:xfrm>
              <a:off x="6211824" y="4407407"/>
              <a:ext cx="426720" cy="210312"/>
            </a:xfrm>
            <a:custGeom>
              <a:avLst/>
              <a:gdLst>
                <a:gd name="connsiteX0" fmla="*/ 0 w 493776"/>
                <a:gd name="connsiteY0" fmla="*/ 219456 h 219456"/>
                <a:gd name="connsiteX1" fmla="*/ 301752 w 493776"/>
                <a:gd name="connsiteY1" fmla="*/ 155448 h 219456"/>
                <a:gd name="connsiteX2" fmla="*/ 493776 w 49377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776" h="219456">
                  <a:moveTo>
                    <a:pt x="0" y="219456"/>
                  </a:moveTo>
                  <a:cubicBezTo>
                    <a:pt x="109728" y="205740"/>
                    <a:pt x="219456" y="192024"/>
                    <a:pt x="301752" y="155448"/>
                  </a:cubicBezTo>
                  <a:cubicBezTo>
                    <a:pt x="384048" y="118872"/>
                    <a:pt x="438912" y="59436"/>
                    <a:pt x="493776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" name="Freeform 204"/>
            <p:cNvSpPr/>
            <p:nvPr/>
          </p:nvSpPr>
          <p:spPr>
            <a:xfrm>
              <a:off x="6181344" y="4590287"/>
              <a:ext cx="676656" cy="219456"/>
            </a:xfrm>
            <a:custGeom>
              <a:avLst/>
              <a:gdLst>
                <a:gd name="connsiteX0" fmla="*/ 0 w 676656"/>
                <a:gd name="connsiteY0" fmla="*/ 219456 h 219456"/>
                <a:gd name="connsiteX1" fmla="*/ 329184 w 676656"/>
                <a:gd name="connsiteY1" fmla="*/ 173736 h 219456"/>
                <a:gd name="connsiteX2" fmla="*/ 676656 w 67665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56" h="219456">
                  <a:moveTo>
                    <a:pt x="0" y="219456"/>
                  </a:moveTo>
                  <a:cubicBezTo>
                    <a:pt x="108204" y="214884"/>
                    <a:pt x="216408" y="210312"/>
                    <a:pt x="329184" y="173736"/>
                  </a:cubicBezTo>
                  <a:cubicBezTo>
                    <a:pt x="441960" y="137160"/>
                    <a:pt x="559308" y="68580"/>
                    <a:pt x="676656" y="0"/>
                  </a:cubicBezTo>
                </a:path>
              </a:pathLst>
            </a:cu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23" name="Group 79"/>
          <p:cNvGrpSpPr/>
          <p:nvPr/>
        </p:nvGrpSpPr>
        <p:grpSpPr>
          <a:xfrm>
            <a:off x="5105400" y="2133600"/>
            <a:ext cx="3657600" cy="1371600"/>
            <a:chOff x="5105400" y="2133600"/>
            <a:chExt cx="3657600" cy="1371600"/>
          </a:xfrm>
        </p:grpSpPr>
        <p:sp>
          <p:nvSpPr>
            <p:cNvPr id="164" name="TextBox 163"/>
            <p:cNvSpPr txBox="1"/>
            <p:nvPr/>
          </p:nvSpPr>
          <p:spPr>
            <a:xfrm>
              <a:off x="5105400" y="2133600"/>
              <a:ext cx="36576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marL="171450" indent="-171450"/>
              <a:r>
                <a:rPr lang="en-US" sz="2000" b="1" dirty="0" smtClean="0">
                  <a:ln w="900" cmpd="sng">
                    <a:solidFill>
                      <a:srgbClr val="33CC33">
                        <a:alpha val="55000"/>
                      </a:srgbClr>
                    </a:solidFill>
                    <a:prstDash val="solid"/>
                  </a:ln>
                  <a:solidFill>
                    <a:srgbClr val="339933"/>
                  </a:solidFill>
                  <a:effectLst>
                    <a:innerShdw blurRad="101600" dist="76200" dir="5400000">
                      <a:srgbClr val="BBE0E3">
                        <a:satMod val="190000"/>
                        <a:tint val="100000"/>
                        <a:alpha val="74000"/>
                      </a:srgbClr>
                    </a:innerShdw>
                  </a:effectLst>
                  <a:latin typeface="Arial"/>
                </a:rPr>
                <a:t>6. Inform parent selection and crossing choices</a:t>
              </a:r>
              <a:endParaRPr lang="en-US" sz="2000" b="1" dirty="0">
                <a:ln w="900" cmpd="sng">
                  <a:solidFill>
                    <a:srgbClr val="33CC33">
                      <a:alpha val="55000"/>
                    </a:srgbClr>
                  </a:solidFill>
                  <a:prstDash val="solid"/>
                </a:ln>
                <a:solidFill>
                  <a:srgbClr val="339933"/>
                </a:solidFill>
                <a:effectLst>
                  <a:innerShdw blurRad="101600" dist="76200" dir="5400000">
                    <a:srgbClr val="BBE0E3">
                      <a:satMod val="190000"/>
                      <a:tint val="100000"/>
                      <a:alpha val="74000"/>
                    </a:srgbClr>
                  </a:innerShdw>
                </a:effectLst>
                <a:latin typeface="Arial"/>
              </a:endParaRPr>
            </a:p>
          </p:txBody>
        </p:sp>
        <p:cxnSp>
          <p:nvCxnSpPr>
            <p:cNvPr id="165" name="Elbow Connector 164"/>
            <p:cNvCxnSpPr>
              <a:stCxn id="59" idx="0"/>
              <a:endCxn id="164" idx="2"/>
            </p:cNvCxnSpPr>
            <p:nvPr/>
          </p:nvCxnSpPr>
          <p:spPr>
            <a:xfrm rot="5400000" flipH="1" flipV="1">
              <a:off x="5726043" y="2297043"/>
              <a:ext cx="663714" cy="1752600"/>
            </a:xfrm>
            <a:prstGeom prst="bentConnector3">
              <a:avLst>
                <a:gd name="adj1" fmla="val 77267"/>
              </a:avLst>
            </a:prstGeom>
            <a:ln w="28575">
              <a:solidFill>
                <a:srgbClr val="33993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1" name="TextBox 80"/>
          <p:cNvSpPr txBox="1"/>
          <p:nvPr/>
        </p:nvSpPr>
        <p:spPr>
          <a:xfrm rot="19199574">
            <a:off x="-288649" y="449917"/>
            <a:ext cx="1769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chemeClr val="bg1">
                    <a:lumMod val="75000"/>
                  </a:schemeClr>
                </a:solidFill>
                <a:latin typeface="Arial"/>
              </a:rPr>
              <a:t>Socio-economics information</a:t>
            </a:r>
            <a:endParaRPr lang="en-US" sz="2000" i="1" dirty="0">
              <a:solidFill>
                <a:schemeClr val="bg1">
                  <a:lumMod val="75000"/>
                </a:schemeClr>
              </a:solidFill>
              <a:latin typeface="Arial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629400" y="3579673"/>
            <a:ext cx="25146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bg1">
                    <a:lumMod val="75000"/>
                  </a:schemeClr>
                </a:solidFill>
                <a:latin typeface="Arial"/>
              </a:rPr>
              <a:t>Routine Breeding Operations</a:t>
            </a:r>
            <a:endParaRPr lang="en-US" sz="3600" dirty="0">
              <a:solidFill>
                <a:schemeClr val="bg1">
                  <a:lumMod val="75000"/>
                </a:schemeClr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3"/>
          <p:cNvGrpSpPr/>
          <p:nvPr/>
        </p:nvGrpSpPr>
        <p:grpSpPr>
          <a:xfrm>
            <a:off x="933450" y="76200"/>
            <a:ext cx="746760" cy="2438400"/>
            <a:chOff x="933450" y="304800"/>
            <a:chExt cx="746760" cy="2438400"/>
          </a:xfrm>
        </p:grpSpPr>
        <p:sp>
          <p:nvSpPr>
            <p:cNvPr id="75" name="Freeform 74"/>
            <p:cNvSpPr/>
            <p:nvPr/>
          </p:nvSpPr>
          <p:spPr>
            <a:xfrm>
              <a:off x="1097280" y="304800"/>
              <a:ext cx="566928" cy="7680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V="1">
              <a:off x="933450" y="2063496"/>
              <a:ext cx="746760" cy="6797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410437" y="1232553"/>
              <a:ext cx="250723" cy="68943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274320 w 274320"/>
                <a:gd name="connsiteY0" fmla="*/ 173736 h 173736"/>
                <a:gd name="connsiteX1" fmla="*/ 0 w 274320"/>
                <a:gd name="connsiteY1" fmla="*/ 0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320" h="173736">
                  <a:moveTo>
                    <a:pt x="274320" y="173736"/>
                  </a:moveTo>
                  <a:cubicBezTo>
                    <a:pt x="184404" y="150876"/>
                    <a:pt x="94488" y="128016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Freeform 77"/>
            <p:cNvSpPr/>
            <p:nvPr/>
          </p:nvSpPr>
          <p:spPr>
            <a:xfrm flipV="1">
              <a:off x="1219200" y="1834896"/>
              <a:ext cx="441960" cy="2225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368686 h 368686"/>
                <a:gd name="connsiteX1" fmla="*/ 209236 w 483556"/>
                <a:gd name="connsiteY1" fmla="*/ 194950 h 368686"/>
                <a:gd name="connsiteX2" fmla="*/ 0 w 483556"/>
                <a:gd name="connsiteY2" fmla="*/ 0 h 36868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556" h="560710">
                  <a:moveTo>
                    <a:pt x="483556" y="560710"/>
                  </a:moveTo>
                  <a:cubicBezTo>
                    <a:pt x="393640" y="537850"/>
                    <a:pt x="289829" y="480426"/>
                    <a:pt x="209236" y="386974"/>
                  </a:cubicBezTo>
                  <a:cubicBezTo>
                    <a:pt x="128643" y="293522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Freeform 78"/>
            <p:cNvSpPr/>
            <p:nvPr/>
          </p:nvSpPr>
          <p:spPr>
            <a:xfrm>
              <a:off x="1143000" y="1371600"/>
              <a:ext cx="518160" cy="822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Freeform 79"/>
            <p:cNvSpPr/>
            <p:nvPr/>
          </p:nvSpPr>
          <p:spPr>
            <a:xfrm flipV="1">
              <a:off x="1066800" y="1682496"/>
              <a:ext cx="594360" cy="1463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 rot="19199574">
            <a:off x="-288649" y="449917"/>
            <a:ext cx="1769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FFC000"/>
                </a:solidFill>
                <a:latin typeface="Arial"/>
              </a:rPr>
              <a:t>Socio-economics information</a:t>
            </a:r>
            <a:endParaRPr lang="en-US" sz="2000" i="1" dirty="0">
              <a:solidFill>
                <a:srgbClr val="FFC000"/>
              </a:solidFill>
              <a:latin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 rot="19199574">
            <a:off x="-130042" y="1773393"/>
            <a:ext cx="15076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0000FF"/>
                </a:solidFill>
                <a:latin typeface="Arial"/>
              </a:rPr>
              <a:t>DNA information</a:t>
            </a:r>
            <a:endParaRPr lang="en-US" sz="2000" i="1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6934200" y="3644205"/>
            <a:ext cx="2514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339933"/>
                </a:solidFill>
                <a:latin typeface="Arial"/>
              </a:rPr>
              <a:t>Routine Breeding Operations</a:t>
            </a:r>
            <a:endParaRPr lang="en-US" sz="2800" dirty="0">
              <a:solidFill>
                <a:srgbClr val="339933"/>
              </a:solidFill>
              <a:latin typeface="Arial"/>
            </a:endParaRPr>
          </a:p>
        </p:txBody>
      </p:sp>
      <p:grpSp>
        <p:nvGrpSpPr>
          <p:cNvPr id="3" name="Group 103"/>
          <p:cNvGrpSpPr/>
          <p:nvPr/>
        </p:nvGrpSpPr>
        <p:grpSpPr>
          <a:xfrm>
            <a:off x="1592261" y="761998"/>
            <a:ext cx="4808539" cy="4902561"/>
            <a:chOff x="1592261" y="761998"/>
            <a:chExt cx="4808539" cy="4902561"/>
          </a:xfrm>
        </p:grpSpPr>
        <p:sp>
          <p:nvSpPr>
            <p:cNvPr id="9" name="Freeform 8"/>
            <p:cNvSpPr/>
            <p:nvPr/>
          </p:nvSpPr>
          <p:spPr>
            <a:xfrm rot="5400000">
              <a:off x="1548421" y="811822"/>
              <a:ext cx="4902204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7244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609601 w 4902203"/>
                <a:gd name="connsiteY12" fmla="*/ 4800600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2554"/>
                <a:gd name="connsiteX1" fmla="*/ 4267202 w 4902203"/>
                <a:gd name="connsiteY1" fmla="*/ 7939 h 4802554"/>
                <a:gd name="connsiteX2" fmla="*/ 4876803 w 4902203"/>
                <a:gd name="connsiteY2" fmla="*/ 159849 h 4802554"/>
                <a:gd name="connsiteX3" fmla="*/ 4876803 w 4902203"/>
                <a:gd name="connsiteY3" fmla="*/ 2445849 h 4802554"/>
                <a:gd name="connsiteX4" fmla="*/ 4267203 w 4902203"/>
                <a:gd name="connsiteY4" fmla="*/ 2979249 h 4802554"/>
                <a:gd name="connsiteX5" fmla="*/ 2438405 w 4902203"/>
                <a:gd name="connsiteY5" fmla="*/ 2979248 h 4802554"/>
                <a:gd name="connsiteX6" fmla="*/ 1828805 w 4902203"/>
                <a:gd name="connsiteY6" fmla="*/ 3588848 h 4802554"/>
                <a:gd name="connsiteX7" fmla="*/ 1143001 w 4902203"/>
                <a:gd name="connsiteY7" fmla="*/ 4648200 h 4802554"/>
                <a:gd name="connsiteX8" fmla="*/ 609601 w 4902203"/>
                <a:gd name="connsiteY8" fmla="*/ 4800600 h 4802554"/>
                <a:gd name="connsiteX9" fmla="*/ 457201 w 4902203"/>
                <a:gd name="connsiteY9" fmla="*/ 4800600 h 4802554"/>
                <a:gd name="connsiteX10" fmla="*/ 685803 w 4902203"/>
                <a:gd name="connsiteY10" fmla="*/ 4665175 h 4802554"/>
                <a:gd name="connsiteX11" fmla="*/ 685805 w 4902203"/>
                <a:gd name="connsiteY11" fmla="*/ 2445848 h 4802554"/>
                <a:gd name="connsiteX12" fmla="*/ 1295403 w 4902203"/>
                <a:gd name="connsiteY12" fmla="*/ 1836249 h 4802554"/>
                <a:gd name="connsiteX13" fmla="*/ 3429003 w 4902203"/>
                <a:gd name="connsiteY13" fmla="*/ 1836249 h 4802554"/>
                <a:gd name="connsiteX14" fmla="*/ 3733803 w 4902203"/>
                <a:gd name="connsiteY14" fmla="*/ 1531449 h 4802554"/>
                <a:gd name="connsiteX15" fmla="*/ 3733803 w 4902203"/>
                <a:gd name="connsiteY15" fmla="*/ 159849 h 4802554"/>
                <a:gd name="connsiteX0" fmla="*/ 4191003 w 4902203"/>
                <a:gd name="connsiteY0" fmla="*/ 312249 h 4802554"/>
                <a:gd name="connsiteX1" fmla="*/ 3733803 w 4902203"/>
                <a:gd name="connsiteY1" fmla="*/ 160339 h 4802554"/>
                <a:gd name="connsiteX2" fmla="*/ 4419603 w 4902203"/>
                <a:gd name="connsiteY2" fmla="*/ 7449 h 4802554"/>
                <a:gd name="connsiteX3" fmla="*/ 4876803 w 4902203"/>
                <a:gd name="connsiteY3" fmla="*/ 159849 h 4802554"/>
                <a:gd name="connsiteX4" fmla="*/ 4419605 w 4902203"/>
                <a:gd name="connsiteY4" fmla="*/ 312249 h 4802554"/>
                <a:gd name="connsiteX5" fmla="*/ 4191003 w 4902203"/>
                <a:gd name="connsiteY5" fmla="*/ 312249 h 4802554"/>
                <a:gd name="connsiteX0" fmla="*/ 4876803 w 4902203"/>
                <a:gd name="connsiteY0" fmla="*/ 159849 h 4802554"/>
                <a:gd name="connsiteX1" fmla="*/ 4419605 w 4902203"/>
                <a:gd name="connsiteY1" fmla="*/ 312249 h 4802554"/>
                <a:gd name="connsiteX2" fmla="*/ 4191003 w 4902203"/>
                <a:gd name="connsiteY2" fmla="*/ 312249 h 4802554"/>
                <a:gd name="connsiteX3" fmla="*/ 3733803 w 4902203"/>
                <a:gd name="connsiteY3" fmla="*/ 160339 h 4802554"/>
                <a:gd name="connsiteX4" fmla="*/ 4191003 w 4902203"/>
                <a:gd name="connsiteY4" fmla="*/ 7449 h 4802554"/>
                <a:gd name="connsiteX5" fmla="*/ 4419603 w 4902203"/>
                <a:gd name="connsiteY5" fmla="*/ 7449 h 4802554"/>
                <a:gd name="connsiteX6" fmla="*/ 4876805 w 4902203"/>
                <a:gd name="connsiteY6" fmla="*/ 159849 h 4802554"/>
                <a:gd name="connsiteX7" fmla="*/ 4876802 w 4902203"/>
                <a:gd name="connsiteY7" fmla="*/ 2446339 h 4802554"/>
                <a:gd name="connsiteX8" fmla="*/ 4267202 w 4902203"/>
                <a:gd name="connsiteY8" fmla="*/ 2979739 h 4802554"/>
                <a:gd name="connsiteX9" fmla="*/ 2438405 w 4902203"/>
                <a:gd name="connsiteY9" fmla="*/ 2979248 h 4802554"/>
                <a:gd name="connsiteX10" fmla="*/ 1828805 w 4902203"/>
                <a:gd name="connsiteY10" fmla="*/ 3588848 h 4802554"/>
                <a:gd name="connsiteX11" fmla="*/ 1143001 w 4902203"/>
                <a:gd name="connsiteY11" fmla="*/ 4648200 h 4802554"/>
                <a:gd name="connsiteX12" fmla="*/ 609601 w 4902203"/>
                <a:gd name="connsiteY12" fmla="*/ 4800600 h 4802554"/>
                <a:gd name="connsiteX13" fmla="*/ 457201 w 4902203"/>
                <a:gd name="connsiteY13" fmla="*/ 4800600 h 4802554"/>
                <a:gd name="connsiteX14" fmla="*/ 1 w 4902203"/>
                <a:gd name="connsiteY14" fmla="*/ 4648200 h 4802554"/>
                <a:gd name="connsiteX15" fmla="*/ 685805 w 4902203"/>
                <a:gd name="connsiteY15" fmla="*/ 2445848 h 4802554"/>
                <a:gd name="connsiteX16" fmla="*/ 1295405 w 4902203"/>
                <a:gd name="connsiteY16" fmla="*/ 1836248 h 4802554"/>
                <a:gd name="connsiteX17" fmla="*/ 3429002 w 4902203"/>
                <a:gd name="connsiteY17" fmla="*/ 1836738 h 4802554"/>
                <a:gd name="connsiteX18" fmla="*/ 3733802 w 4902203"/>
                <a:gd name="connsiteY18" fmla="*/ 1531938 h 4802554"/>
                <a:gd name="connsiteX19" fmla="*/ 3733802 w 4902203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685806 w 4902204"/>
                <a:gd name="connsiteY15" fmla="*/ 2445848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1752602 w 4902204"/>
                <a:gd name="connsiteY5" fmla="*/ 2971801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09602 w 4902204"/>
                <a:gd name="connsiteY8" fmla="*/ 4800600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204" h="4802555" stroke="0" extrusionOk="0">
                  <a:moveTo>
                    <a:pt x="3733804" y="159849"/>
                  </a:moveTo>
                  <a:cubicBezTo>
                    <a:pt x="3823508" y="82854"/>
                    <a:pt x="3936212" y="5556"/>
                    <a:pt x="4267203" y="7939"/>
                  </a:cubicBezTo>
                  <a:cubicBezTo>
                    <a:pt x="4695831" y="15082"/>
                    <a:pt x="4873631" y="82061"/>
                    <a:pt x="4876804" y="159849"/>
                  </a:cubicBezTo>
                  <a:cubicBezTo>
                    <a:pt x="4899029" y="1271099"/>
                    <a:pt x="4902204" y="332886"/>
                    <a:pt x="4876804" y="2445849"/>
                  </a:cubicBezTo>
                  <a:cubicBezTo>
                    <a:pt x="4775204" y="2915749"/>
                    <a:pt x="4345787" y="2978454"/>
                    <a:pt x="4267204" y="2979249"/>
                  </a:cubicBezTo>
                  <a:lnTo>
                    <a:pt x="1752602" y="2971801"/>
                  </a:lnTo>
                  <a:cubicBezTo>
                    <a:pt x="1413535" y="2993984"/>
                    <a:pt x="1195680" y="3177203"/>
                    <a:pt x="1143002" y="3581401"/>
                  </a:cubicBezTo>
                  <a:cubicBezTo>
                    <a:pt x="1144790" y="4780522"/>
                    <a:pt x="1141214" y="3449079"/>
                    <a:pt x="1143002" y="4648200"/>
                  </a:cubicBez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0" y="4719224"/>
                    <a:pt x="1" y="4648201"/>
                  </a:cubicBezTo>
                  <a:cubicBezTo>
                    <a:pt x="2" y="3908425"/>
                    <a:pt x="1" y="3178177"/>
                    <a:pt x="2" y="2438401"/>
                  </a:cubicBezTo>
                  <a:cubicBezTo>
                    <a:pt x="104466" y="1887113"/>
                    <a:pt x="313030" y="1845615"/>
                    <a:pt x="609602" y="1828801"/>
                  </a:cubicBezTo>
                  <a:lnTo>
                    <a:pt x="3429004" y="1836249"/>
                  </a:lnTo>
                  <a:cubicBezTo>
                    <a:pt x="3632999" y="1837042"/>
                    <a:pt x="3722693" y="1747347"/>
                    <a:pt x="3733804" y="1531449"/>
                  </a:cubicBezTo>
                  <a:cubicBezTo>
                    <a:pt x="3745710" y="376543"/>
                    <a:pt x="3736185" y="707536"/>
                    <a:pt x="3733804" y="159849"/>
                  </a:cubicBezTo>
                  <a:close/>
                </a:path>
                <a:path w="4902204" h="4802555" fill="lighten" stroke="0" extrusionOk="0">
                  <a:moveTo>
                    <a:pt x="4191004" y="312249"/>
                  </a:moveTo>
                  <a:cubicBezTo>
                    <a:pt x="4073133" y="296851"/>
                    <a:pt x="3774286" y="277813"/>
                    <a:pt x="3733804" y="160339"/>
                  </a:cubicBezTo>
                  <a:cubicBezTo>
                    <a:pt x="3771909" y="0"/>
                    <a:pt x="4318401" y="5546"/>
                    <a:pt x="4419604" y="7449"/>
                  </a:cubicBezTo>
                  <a:cubicBezTo>
                    <a:pt x="4672211" y="41407"/>
                    <a:pt x="4876806" y="88825"/>
                    <a:pt x="4876804" y="159849"/>
                  </a:cubicBezTo>
                  <a:cubicBezTo>
                    <a:pt x="4876804" y="230872"/>
                    <a:pt x="4648401" y="309246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lose/>
                </a:path>
                <a:path w="4902204" h="4802555" fill="none" extrusionOk="0">
                  <a:moveTo>
                    <a:pt x="4876804" y="159849"/>
                  </a:moveTo>
                  <a:cubicBezTo>
                    <a:pt x="4876804" y="230872"/>
                    <a:pt x="4700784" y="302102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ubicBezTo>
                    <a:pt x="3909825" y="302103"/>
                    <a:pt x="3733804" y="211139"/>
                    <a:pt x="3733804" y="160339"/>
                  </a:cubicBezTo>
                  <a:cubicBezTo>
                    <a:pt x="3733804" y="109539"/>
                    <a:pt x="3909827" y="17595"/>
                    <a:pt x="4191004" y="7449"/>
                  </a:cubicBezTo>
                  <a:cubicBezTo>
                    <a:pt x="4245152" y="5495"/>
                    <a:pt x="4365456" y="5495"/>
                    <a:pt x="4419604" y="7449"/>
                  </a:cubicBezTo>
                  <a:cubicBezTo>
                    <a:pt x="4700784" y="17595"/>
                    <a:pt x="4864906" y="93586"/>
                    <a:pt x="4876806" y="159849"/>
                  </a:cubicBezTo>
                  <a:cubicBezTo>
                    <a:pt x="4894816" y="2071197"/>
                    <a:pt x="4868866" y="220664"/>
                    <a:pt x="4876803" y="2446339"/>
                  </a:cubicBezTo>
                  <a:cubicBezTo>
                    <a:pt x="4837006" y="2763512"/>
                    <a:pt x="4549777" y="2967121"/>
                    <a:pt x="4267203" y="2979739"/>
                  </a:cubicBezTo>
                  <a:cubicBezTo>
                    <a:pt x="3679829" y="2987594"/>
                    <a:pt x="2731978" y="2973857"/>
                    <a:pt x="1752602" y="2971801"/>
                  </a:cubicBezTo>
                  <a:cubicBezTo>
                    <a:pt x="1370269" y="2958297"/>
                    <a:pt x="1162502" y="3194342"/>
                    <a:pt x="1143002" y="3581401"/>
                  </a:cubicBezTo>
                  <a:lnTo>
                    <a:pt x="1143002" y="4648200"/>
                  </a:ln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1" y="4719223"/>
                    <a:pt x="2" y="4648200"/>
                  </a:cubicBezTo>
                  <a:cubicBezTo>
                    <a:pt x="3" y="3908424"/>
                    <a:pt x="1" y="3178177"/>
                    <a:pt x="2" y="2438401"/>
                  </a:cubicBezTo>
                  <a:cubicBezTo>
                    <a:pt x="2506" y="2282423"/>
                    <a:pt x="73698" y="1846331"/>
                    <a:pt x="609602" y="1828801"/>
                  </a:cubicBezTo>
                  <a:lnTo>
                    <a:pt x="3429003" y="1836738"/>
                  </a:lnTo>
                  <a:cubicBezTo>
                    <a:pt x="3599660" y="1828799"/>
                    <a:pt x="3706816" y="1792206"/>
                    <a:pt x="3733803" y="1531938"/>
                  </a:cubicBezTo>
                  <a:cubicBezTo>
                    <a:pt x="3734597" y="885907"/>
                    <a:pt x="3736184" y="1122363"/>
                    <a:pt x="3733803" y="160338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 rot="16200000">
              <a:off x="2049461" y="304800"/>
              <a:ext cx="1143000" cy="20574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 rot="16200000">
              <a:off x="4640261" y="4191001"/>
              <a:ext cx="1143000" cy="17526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 rot="10800000">
              <a:off x="3421061" y="1676400"/>
              <a:ext cx="1143000" cy="3048001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Pie 12"/>
            <p:cNvSpPr/>
            <p:nvPr/>
          </p:nvSpPr>
          <p:spPr>
            <a:xfrm rot="16200000">
              <a:off x="3529738" y="3921930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Pie 13"/>
            <p:cNvSpPr/>
            <p:nvPr/>
          </p:nvSpPr>
          <p:spPr>
            <a:xfrm rot="5400000">
              <a:off x="2840494" y="877017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 rot="5400000">
              <a:off x="1548243" y="812001"/>
              <a:ext cx="4902560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1176017 w 4902560"/>
                <a:gd name="connsiteY13" fmla="*/ 4806585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5334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096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858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829160 w 4902560"/>
                <a:gd name="connsiteY11" fmla="*/ 4665175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7244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5720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560" h="4802555" stroke="0" extrusionOk="0">
                  <a:moveTo>
                    <a:pt x="3734160" y="159849"/>
                  </a:moveTo>
                  <a:cubicBezTo>
                    <a:pt x="3823864" y="82854"/>
                    <a:pt x="3936568" y="5556"/>
                    <a:pt x="4267559" y="7939"/>
                  </a:cubicBezTo>
                  <a:cubicBezTo>
                    <a:pt x="4696187" y="15082"/>
                    <a:pt x="4873987" y="82061"/>
                    <a:pt x="4877160" y="159849"/>
                  </a:cubicBezTo>
                  <a:cubicBezTo>
                    <a:pt x="4899385" y="1271099"/>
                    <a:pt x="4902560" y="332886"/>
                    <a:pt x="4877160" y="2445849"/>
                  </a:cubicBezTo>
                  <a:cubicBezTo>
                    <a:pt x="4775560" y="2915749"/>
                    <a:pt x="4346143" y="2978454"/>
                    <a:pt x="4267560" y="2979249"/>
                  </a:cubicBezTo>
                  <a:lnTo>
                    <a:pt x="1828801" y="2971801"/>
                  </a:lnTo>
                  <a:cubicBezTo>
                    <a:pt x="1451632" y="2924928"/>
                    <a:pt x="1198064" y="3058141"/>
                    <a:pt x="1143004" y="3581401"/>
                  </a:cubicBezTo>
                  <a:cubicBezTo>
                    <a:pt x="1144792" y="4780522"/>
                    <a:pt x="1141213" y="3449080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4"/>
                    <a:pt x="1" y="4648201"/>
                  </a:cubicBezTo>
                  <a:cubicBezTo>
                    <a:pt x="2" y="3908425"/>
                    <a:pt x="2" y="3178177"/>
                    <a:pt x="3" y="2438401"/>
                  </a:cubicBezTo>
                  <a:cubicBezTo>
                    <a:pt x="104467" y="1887113"/>
                    <a:pt x="313031" y="1845615"/>
                    <a:pt x="609603" y="1828801"/>
                  </a:cubicBezTo>
                  <a:lnTo>
                    <a:pt x="3429360" y="1836249"/>
                  </a:lnTo>
                  <a:cubicBezTo>
                    <a:pt x="3633355" y="1837042"/>
                    <a:pt x="3723049" y="1747347"/>
                    <a:pt x="3734160" y="1531449"/>
                  </a:cubicBezTo>
                  <a:cubicBezTo>
                    <a:pt x="3746066" y="376543"/>
                    <a:pt x="3736541" y="707536"/>
                    <a:pt x="3734160" y="159849"/>
                  </a:cubicBezTo>
                  <a:close/>
                </a:path>
                <a:path w="4902560" h="4802555" fill="lighten" stroke="0" extrusionOk="0">
                  <a:moveTo>
                    <a:pt x="4191360" y="312249"/>
                  </a:moveTo>
                  <a:cubicBezTo>
                    <a:pt x="4073489" y="296851"/>
                    <a:pt x="3774642" y="277813"/>
                    <a:pt x="3734160" y="160339"/>
                  </a:cubicBezTo>
                  <a:cubicBezTo>
                    <a:pt x="3772265" y="0"/>
                    <a:pt x="4318757" y="5546"/>
                    <a:pt x="4419960" y="7449"/>
                  </a:cubicBezTo>
                  <a:cubicBezTo>
                    <a:pt x="4672567" y="41407"/>
                    <a:pt x="4877162" y="88825"/>
                    <a:pt x="4877160" y="159849"/>
                  </a:cubicBezTo>
                  <a:cubicBezTo>
                    <a:pt x="4877160" y="230872"/>
                    <a:pt x="4648757" y="309246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lose/>
                </a:path>
                <a:path w="4902560" h="4802555" fill="none" extrusionOk="0">
                  <a:moveTo>
                    <a:pt x="4877160" y="159849"/>
                  </a:moveTo>
                  <a:cubicBezTo>
                    <a:pt x="4877160" y="230872"/>
                    <a:pt x="4701140" y="302102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ubicBezTo>
                    <a:pt x="3910181" y="302103"/>
                    <a:pt x="3734160" y="211139"/>
                    <a:pt x="3734160" y="160339"/>
                  </a:cubicBezTo>
                  <a:cubicBezTo>
                    <a:pt x="3734160" y="109539"/>
                    <a:pt x="3910183" y="17595"/>
                    <a:pt x="4191360" y="7449"/>
                  </a:cubicBezTo>
                  <a:cubicBezTo>
                    <a:pt x="4245508" y="5495"/>
                    <a:pt x="4365812" y="5495"/>
                    <a:pt x="4419960" y="7449"/>
                  </a:cubicBezTo>
                  <a:cubicBezTo>
                    <a:pt x="4701140" y="17595"/>
                    <a:pt x="4865262" y="93586"/>
                    <a:pt x="4877162" y="159849"/>
                  </a:cubicBezTo>
                  <a:cubicBezTo>
                    <a:pt x="4895172" y="2071197"/>
                    <a:pt x="4869222" y="220664"/>
                    <a:pt x="4877159" y="2446339"/>
                  </a:cubicBezTo>
                  <a:cubicBezTo>
                    <a:pt x="4837362" y="2763512"/>
                    <a:pt x="4550133" y="2967121"/>
                    <a:pt x="4267559" y="2979739"/>
                  </a:cubicBezTo>
                  <a:cubicBezTo>
                    <a:pt x="3680185" y="2987594"/>
                    <a:pt x="2808177" y="2973857"/>
                    <a:pt x="1828801" y="2971801"/>
                  </a:cubicBezTo>
                  <a:cubicBezTo>
                    <a:pt x="1446468" y="2958297"/>
                    <a:pt x="1162504" y="3194342"/>
                    <a:pt x="1143004" y="3581401"/>
                  </a:cubicBezTo>
                  <a:cubicBezTo>
                    <a:pt x="1143004" y="4067176"/>
                    <a:pt x="1143001" y="4162426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3"/>
                    <a:pt x="1" y="4648200"/>
                  </a:cubicBezTo>
                  <a:cubicBezTo>
                    <a:pt x="2" y="3908424"/>
                    <a:pt x="2" y="3178177"/>
                    <a:pt x="3" y="2438401"/>
                  </a:cubicBezTo>
                  <a:cubicBezTo>
                    <a:pt x="2507" y="2282423"/>
                    <a:pt x="73699" y="1846331"/>
                    <a:pt x="609603" y="1828801"/>
                  </a:cubicBezTo>
                  <a:lnTo>
                    <a:pt x="3429359" y="1836738"/>
                  </a:lnTo>
                  <a:cubicBezTo>
                    <a:pt x="3600016" y="1828799"/>
                    <a:pt x="3707172" y="1792206"/>
                    <a:pt x="3734159" y="1531938"/>
                  </a:cubicBezTo>
                  <a:cubicBezTo>
                    <a:pt x="3734953" y="885907"/>
                    <a:pt x="3736540" y="1122363"/>
                    <a:pt x="3734159" y="160338"/>
                  </a:cubicBezTo>
                </a:path>
              </a:pathLst>
            </a:custGeom>
            <a:noFill/>
            <a:ln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Can 15"/>
            <p:cNvSpPr/>
            <p:nvPr/>
          </p:nvSpPr>
          <p:spPr>
            <a:xfrm rot="5400000">
              <a:off x="4716998" y="2666463"/>
              <a:ext cx="1143000" cy="2210874"/>
            </a:xfrm>
            <a:prstGeom prst="can">
              <a:avLst/>
            </a:pr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 rot="16200000">
              <a:off x="4468543" y="2723881"/>
              <a:ext cx="1143000" cy="2096037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4343400" y="3200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Oval 100"/>
            <p:cNvSpPr/>
            <p:nvPr/>
          </p:nvSpPr>
          <p:spPr>
            <a:xfrm>
              <a:off x="6096000" y="3200400"/>
              <a:ext cx="304800" cy="114300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2" name="Straight Connector 101"/>
            <p:cNvCxnSpPr/>
            <p:nvPr/>
          </p:nvCxnSpPr>
          <p:spPr>
            <a:xfrm>
              <a:off x="4343400" y="4343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55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8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57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58" name="Picture 10"/>
              <p:cNvPicPr>
                <a:picLocks noChangeAspect="1" noChangeArrowheads="1"/>
              </p:cNvPicPr>
              <p:nvPr/>
            </p:nvPicPr>
            <p:blipFill>
              <a:blip r:embed="rId3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46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MAB Pipelining at WSU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50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9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52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53" name="Picture 10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2" name="Rectangle 41"/>
          <p:cNvSpPr/>
          <p:nvPr/>
        </p:nvSpPr>
        <p:spPr>
          <a:xfrm>
            <a:off x="1600200" y="685800"/>
            <a:ext cx="5029200" cy="5029200"/>
          </a:xfrm>
          <a:prstGeom prst="rect">
            <a:avLst/>
          </a:prstGeom>
          <a:solidFill>
            <a:srgbClr val="DEE8B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1596980" y="1232080"/>
            <a:ext cx="4649274" cy="4200839"/>
          </a:xfrm>
          <a:custGeom>
            <a:avLst/>
            <a:gdLst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176530 w 4649274"/>
              <a:gd name="connsiteY16" fmla="*/ 3322749 h 4159876"/>
              <a:gd name="connsiteX17" fmla="*/ 2163651 w 4649274"/>
              <a:gd name="connsiteY17" fmla="*/ 309093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176530 w 4649274"/>
              <a:gd name="connsiteY16" fmla="*/ 33227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594020 w 4649274"/>
              <a:gd name="connsiteY12" fmla="*/ 3703749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594020 w 4649274"/>
              <a:gd name="connsiteY12" fmla="*/ 3703749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594020 w 4649274"/>
              <a:gd name="connsiteY15" fmla="*/ 4084749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760631 w 4649274"/>
              <a:gd name="connsiteY6" fmla="*/ 2240924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8132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594020 w 4649274"/>
              <a:gd name="connsiteY13" fmla="*/ 37037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594020 w 4649274"/>
              <a:gd name="connsiteY13" fmla="*/ 37037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670220 w 4649274"/>
              <a:gd name="connsiteY17" fmla="*/ 4160949 h 4160949"/>
              <a:gd name="connsiteX18" fmla="*/ 2289220 w 4649274"/>
              <a:gd name="connsiteY18" fmla="*/ 3627549 h 4160949"/>
              <a:gd name="connsiteX19" fmla="*/ 2289220 w 4649274"/>
              <a:gd name="connsiteY19" fmla="*/ 427149 h 4160949"/>
              <a:gd name="connsiteX20" fmla="*/ 1983347 w 4649274"/>
              <a:gd name="connsiteY20" fmla="*/ 193183 h 4160949"/>
              <a:gd name="connsiteX21" fmla="*/ 0 w 4649274"/>
              <a:gd name="connsiteY21" fmla="*/ 206062 h 4160949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2975020 w 4649274"/>
              <a:gd name="connsiteY5" fmla="*/ 2332149 h 4159876"/>
              <a:gd name="connsiteX6" fmla="*/ 3584620 w 4649274"/>
              <a:gd name="connsiteY6" fmla="*/ 2332149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84620 w 4649274"/>
              <a:gd name="connsiteY9" fmla="*/ 2789349 h 4159876"/>
              <a:gd name="connsiteX10" fmla="*/ 2975020 w 4649274"/>
              <a:gd name="connsiteY10" fmla="*/ 2713149 h 4159876"/>
              <a:gd name="connsiteX11" fmla="*/ 2472744 w 4649274"/>
              <a:gd name="connsiteY11" fmla="*/ 2575774 h 4159876"/>
              <a:gd name="connsiteX12" fmla="*/ 2472744 w 4649274"/>
              <a:gd name="connsiteY12" fmla="*/ 3451538 h 4159876"/>
              <a:gd name="connsiteX13" fmla="*/ 2670220 w 4649274"/>
              <a:gd name="connsiteY13" fmla="*/ 3779949 h 4159876"/>
              <a:gd name="connsiteX14" fmla="*/ 2975020 w 4649274"/>
              <a:gd name="connsiteY14" fmla="*/ 3703749 h 4159876"/>
              <a:gd name="connsiteX15" fmla="*/ 4597758 w 4649274"/>
              <a:gd name="connsiteY15" fmla="*/ 3709115 h 4159876"/>
              <a:gd name="connsiteX16" fmla="*/ 4649274 w 4649274"/>
              <a:gd name="connsiteY16" fmla="*/ 4159876 h 4159876"/>
              <a:gd name="connsiteX17" fmla="*/ 2594020 w 4649274"/>
              <a:gd name="connsiteY17" fmla="*/ 4008549 h 4159876"/>
              <a:gd name="connsiteX18" fmla="*/ 2289220 w 4649274"/>
              <a:gd name="connsiteY18" fmla="*/ 3627549 h 4159876"/>
              <a:gd name="connsiteX19" fmla="*/ 2289220 w 4649274"/>
              <a:gd name="connsiteY19" fmla="*/ 427149 h 4159876"/>
              <a:gd name="connsiteX20" fmla="*/ 1983347 w 4649274"/>
              <a:gd name="connsiteY20" fmla="*/ 193183 h 4159876"/>
              <a:gd name="connsiteX21" fmla="*/ 0 w 4649274"/>
              <a:gd name="connsiteY21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2975020 w 4649274"/>
              <a:gd name="connsiteY5" fmla="*/ 2332149 h 4159876"/>
              <a:gd name="connsiteX6" fmla="*/ 3584620 w 4649274"/>
              <a:gd name="connsiteY6" fmla="*/ 2332149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84620 w 4649274"/>
              <a:gd name="connsiteY9" fmla="*/ 2789349 h 4159876"/>
              <a:gd name="connsiteX10" fmla="*/ 2975020 w 4649274"/>
              <a:gd name="connsiteY10" fmla="*/ 2713149 h 4159876"/>
              <a:gd name="connsiteX11" fmla="*/ 2472744 w 4649274"/>
              <a:gd name="connsiteY11" fmla="*/ 2575774 h 4159876"/>
              <a:gd name="connsiteX12" fmla="*/ 2472744 w 4649274"/>
              <a:gd name="connsiteY12" fmla="*/ 3451538 h 4159876"/>
              <a:gd name="connsiteX13" fmla="*/ 2670220 w 4649274"/>
              <a:gd name="connsiteY13" fmla="*/ 3779949 h 4159876"/>
              <a:gd name="connsiteX14" fmla="*/ 2975020 w 4649274"/>
              <a:gd name="connsiteY14" fmla="*/ 3703749 h 4159876"/>
              <a:gd name="connsiteX15" fmla="*/ 4597758 w 4649274"/>
              <a:gd name="connsiteY15" fmla="*/ 3709115 h 4159876"/>
              <a:gd name="connsiteX16" fmla="*/ 4649274 w 4649274"/>
              <a:gd name="connsiteY16" fmla="*/ 4159876 h 4159876"/>
              <a:gd name="connsiteX17" fmla="*/ 2975020 w 4649274"/>
              <a:gd name="connsiteY17" fmla="*/ 4084749 h 4159876"/>
              <a:gd name="connsiteX18" fmla="*/ 2594020 w 4649274"/>
              <a:gd name="connsiteY18" fmla="*/ 4008549 h 4159876"/>
              <a:gd name="connsiteX19" fmla="*/ 2289220 w 4649274"/>
              <a:gd name="connsiteY19" fmla="*/ 3627549 h 4159876"/>
              <a:gd name="connsiteX20" fmla="*/ 2289220 w 4649274"/>
              <a:gd name="connsiteY20" fmla="*/ 427149 h 4159876"/>
              <a:gd name="connsiteX21" fmla="*/ 1983347 w 4649274"/>
              <a:gd name="connsiteY21" fmla="*/ 193183 h 4159876"/>
              <a:gd name="connsiteX22" fmla="*/ 0 w 4649274"/>
              <a:gd name="connsiteY22" fmla="*/ 206062 h 4159876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6275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5513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5513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5940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5940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898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2559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32545 h 4367727"/>
              <a:gd name="connsiteX1" fmla="*/ 2047741 w 4649274"/>
              <a:gd name="connsiteY1" fmla="*/ 132545 h 4367727"/>
              <a:gd name="connsiteX2" fmla="*/ 2446986 w 4649274"/>
              <a:gd name="connsiteY2" fmla="*/ 415880 h 4367727"/>
              <a:gd name="connsiteX3" fmla="*/ 2472744 w 4649274"/>
              <a:gd name="connsiteY3" fmla="*/ 2180286 h 4367727"/>
              <a:gd name="connsiteX4" fmla="*/ 2472744 w 4649274"/>
              <a:gd name="connsiteY4" fmla="*/ 2528015 h 4367727"/>
              <a:gd name="connsiteX5" fmla="*/ 3051220 w 4649274"/>
              <a:gd name="connsiteY5" fmla="*/ 2540893 h 4367727"/>
              <a:gd name="connsiteX6" fmla="*/ 3584620 w 4649274"/>
              <a:gd name="connsiteY6" fmla="*/ 2464693 h 4367727"/>
              <a:gd name="connsiteX7" fmla="*/ 4494727 w 4649274"/>
              <a:gd name="connsiteY7" fmla="*/ 2463621 h 4367727"/>
              <a:gd name="connsiteX8" fmla="*/ 4520485 w 4649274"/>
              <a:gd name="connsiteY8" fmla="*/ 2914381 h 4367727"/>
              <a:gd name="connsiteX9" fmla="*/ 3584620 w 4649274"/>
              <a:gd name="connsiteY9" fmla="*/ 2845693 h 4367727"/>
              <a:gd name="connsiteX10" fmla="*/ 3051220 w 4649274"/>
              <a:gd name="connsiteY10" fmla="*/ 2769493 h 4367727"/>
              <a:gd name="connsiteX11" fmla="*/ 2472744 w 4649274"/>
              <a:gd name="connsiteY11" fmla="*/ 2708319 h 4367727"/>
              <a:gd name="connsiteX12" fmla="*/ 2472744 w 4649274"/>
              <a:gd name="connsiteY12" fmla="*/ 3584083 h 4367727"/>
              <a:gd name="connsiteX13" fmla="*/ 2670220 w 4649274"/>
              <a:gd name="connsiteY13" fmla="*/ 3912493 h 4367727"/>
              <a:gd name="connsiteX14" fmla="*/ 3279820 w 4649274"/>
              <a:gd name="connsiteY14" fmla="*/ 3836293 h 4367727"/>
              <a:gd name="connsiteX15" fmla="*/ 4597758 w 4649274"/>
              <a:gd name="connsiteY15" fmla="*/ 3841660 h 4367727"/>
              <a:gd name="connsiteX16" fmla="*/ 4649274 w 4649274"/>
              <a:gd name="connsiteY16" fmla="*/ 4292421 h 4367727"/>
              <a:gd name="connsiteX17" fmla="*/ 3203620 w 4649274"/>
              <a:gd name="connsiteY17" fmla="*/ 4293493 h 4367727"/>
              <a:gd name="connsiteX18" fmla="*/ 2594020 w 4649274"/>
              <a:gd name="connsiteY18" fmla="*/ 4141094 h 4367727"/>
              <a:gd name="connsiteX19" fmla="*/ 2289220 w 4649274"/>
              <a:gd name="connsiteY19" fmla="*/ 3683894 h 4367727"/>
              <a:gd name="connsiteX20" fmla="*/ 2289220 w 4649274"/>
              <a:gd name="connsiteY20" fmla="*/ 559694 h 4367727"/>
              <a:gd name="connsiteX21" fmla="*/ 1983347 w 4649274"/>
              <a:gd name="connsiteY21" fmla="*/ 325728 h 4367727"/>
              <a:gd name="connsiteX22" fmla="*/ 0 w 4649274"/>
              <a:gd name="connsiteY22" fmla="*/ 338607 h 4367727"/>
              <a:gd name="connsiteX0" fmla="*/ 0 w 4649274"/>
              <a:gd name="connsiteY0" fmla="*/ 132545 h 4367727"/>
              <a:gd name="connsiteX1" fmla="*/ 2047741 w 4649274"/>
              <a:gd name="connsiteY1" fmla="*/ 132545 h 4367727"/>
              <a:gd name="connsiteX2" fmla="*/ 2446986 w 4649274"/>
              <a:gd name="connsiteY2" fmla="*/ 415880 h 4367727"/>
              <a:gd name="connsiteX3" fmla="*/ 2472744 w 4649274"/>
              <a:gd name="connsiteY3" fmla="*/ 2180286 h 4367727"/>
              <a:gd name="connsiteX4" fmla="*/ 2472744 w 4649274"/>
              <a:gd name="connsiteY4" fmla="*/ 2528015 h 4367727"/>
              <a:gd name="connsiteX5" fmla="*/ 3051220 w 4649274"/>
              <a:gd name="connsiteY5" fmla="*/ 2540893 h 4367727"/>
              <a:gd name="connsiteX6" fmla="*/ 3584620 w 4649274"/>
              <a:gd name="connsiteY6" fmla="*/ 2464693 h 4367727"/>
              <a:gd name="connsiteX7" fmla="*/ 4494727 w 4649274"/>
              <a:gd name="connsiteY7" fmla="*/ 2463621 h 4367727"/>
              <a:gd name="connsiteX8" fmla="*/ 4520485 w 4649274"/>
              <a:gd name="connsiteY8" fmla="*/ 2914381 h 4367727"/>
              <a:gd name="connsiteX9" fmla="*/ 3584620 w 4649274"/>
              <a:gd name="connsiteY9" fmla="*/ 2845693 h 4367727"/>
              <a:gd name="connsiteX10" fmla="*/ 3051220 w 4649274"/>
              <a:gd name="connsiteY10" fmla="*/ 2769493 h 4367727"/>
              <a:gd name="connsiteX11" fmla="*/ 2472744 w 4649274"/>
              <a:gd name="connsiteY11" fmla="*/ 2708319 h 4367727"/>
              <a:gd name="connsiteX12" fmla="*/ 2472744 w 4649274"/>
              <a:gd name="connsiteY12" fmla="*/ 3584083 h 4367727"/>
              <a:gd name="connsiteX13" fmla="*/ 2670220 w 4649274"/>
              <a:gd name="connsiteY13" fmla="*/ 3912493 h 4367727"/>
              <a:gd name="connsiteX14" fmla="*/ 3279820 w 4649274"/>
              <a:gd name="connsiteY14" fmla="*/ 3836293 h 4367727"/>
              <a:gd name="connsiteX15" fmla="*/ 4597758 w 4649274"/>
              <a:gd name="connsiteY15" fmla="*/ 3841660 h 4367727"/>
              <a:gd name="connsiteX16" fmla="*/ 4649274 w 4649274"/>
              <a:gd name="connsiteY16" fmla="*/ 4292421 h 4367727"/>
              <a:gd name="connsiteX17" fmla="*/ 3203620 w 4649274"/>
              <a:gd name="connsiteY17" fmla="*/ 4293493 h 4367727"/>
              <a:gd name="connsiteX18" fmla="*/ 2594020 w 4649274"/>
              <a:gd name="connsiteY18" fmla="*/ 4141094 h 4367727"/>
              <a:gd name="connsiteX19" fmla="*/ 2289220 w 4649274"/>
              <a:gd name="connsiteY19" fmla="*/ 3683894 h 4367727"/>
              <a:gd name="connsiteX20" fmla="*/ 2289220 w 4649274"/>
              <a:gd name="connsiteY20" fmla="*/ 559694 h 4367727"/>
              <a:gd name="connsiteX21" fmla="*/ 1983347 w 4649274"/>
              <a:gd name="connsiteY21" fmla="*/ 325728 h 4367727"/>
              <a:gd name="connsiteX22" fmla="*/ 0 w 4649274"/>
              <a:gd name="connsiteY22" fmla="*/ 338607 h 4367727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03341"/>
              <a:gd name="connsiteX1" fmla="*/ 2047741 w 4649274"/>
              <a:gd name="connsiteY1" fmla="*/ 17172 h 4203341"/>
              <a:gd name="connsiteX2" fmla="*/ 2446986 w 4649274"/>
              <a:gd name="connsiteY2" fmla="*/ 300507 h 4203341"/>
              <a:gd name="connsiteX3" fmla="*/ 2472744 w 4649274"/>
              <a:gd name="connsiteY3" fmla="*/ 2064913 h 4203341"/>
              <a:gd name="connsiteX4" fmla="*/ 2472744 w 4649274"/>
              <a:gd name="connsiteY4" fmla="*/ 2412642 h 4203341"/>
              <a:gd name="connsiteX5" fmla="*/ 3051220 w 4649274"/>
              <a:gd name="connsiteY5" fmla="*/ 2425520 h 4203341"/>
              <a:gd name="connsiteX6" fmla="*/ 3584620 w 4649274"/>
              <a:gd name="connsiteY6" fmla="*/ 2349320 h 4203341"/>
              <a:gd name="connsiteX7" fmla="*/ 4494727 w 4649274"/>
              <a:gd name="connsiteY7" fmla="*/ 2348248 h 4203341"/>
              <a:gd name="connsiteX8" fmla="*/ 4520485 w 4649274"/>
              <a:gd name="connsiteY8" fmla="*/ 2799008 h 4203341"/>
              <a:gd name="connsiteX9" fmla="*/ 3584620 w 4649274"/>
              <a:gd name="connsiteY9" fmla="*/ 2730320 h 4203341"/>
              <a:gd name="connsiteX10" fmla="*/ 3051220 w 4649274"/>
              <a:gd name="connsiteY10" fmla="*/ 2654120 h 4203341"/>
              <a:gd name="connsiteX11" fmla="*/ 2472744 w 4649274"/>
              <a:gd name="connsiteY11" fmla="*/ 2592946 h 4203341"/>
              <a:gd name="connsiteX12" fmla="*/ 2472744 w 4649274"/>
              <a:gd name="connsiteY12" fmla="*/ 3468710 h 4203341"/>
              <a:gd name="connsiteX13" fmla="*/ 2670220 w 4649274"/>
              <a:gd name="connsiteY13" fmla="*/ 3797120 h 4203341"/>
              <a:gd name="connsiteX14" fmla="*/ 3279820 w 4649274"/>
              <a:gd name="connsiteY14" fmla="*/ 3720920 h 4203341"/>
              <a:gd name="connsiteX15" fmla="*/ 4597758 w 4649274"/>
              <a:gd name="connsiteY15" fmla="*/ 3726287 h 4203341"/>
              <a:gd name="connsiteX16" fmla="*/ 4649274 w 4649274"/>
              <a:gd name="connsiteY16" fmla="*/ 4177048 h 4203341"/>
              <a:gd name="connsiteX17" fmla="*/ 3203620 w 4649274"/>
              <a:gd name="connsiteY17" fmla="*/ 4178120 h 4203341"/>
              <a:gd name="connsiteX18" fmla="*/ 2594020 w 4649274"/>
              <a:gd name="connsiteY18" fmla="*/ 4025721 h 4203341"/>
              <a:gd name="connsiteX19" fmla="*/ 2289220 w 4649274"/>
              <a:gd name="connsiteY19" fmla="*/ 3568521 h 4203341"/>
              <a:gd name="connsiteX20" fmla="*/ 2289220 w 4649274"/>
              <a:gd name="connsiteY20" fmla="*/ 444321 h 4203341"/>
              <a:gd name="connsiteX21" fmla="*/ 1983347 w 4649274"/>
              <a:gd name="connsiteY21" fmla="*/ 210355 h 4203341"/>
              <a:gd name="connsiteX22" fmla="*/ 0 w 4649274"/>
              <a:gd name="connsiteY22" fmla="*/ 223234 h 4203341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846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84620 w 4649274"/>
              <a:gd name="connsiteY9" fmla="*/ 28065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3051220 w 4649274"/>
              <a:gd name="connsiteY9" fmla="*/ 2654120 h 4203342"/>
              <a:gd name="connsiteX10" fmla="*/ 2472744 w 4649274"/>
              <a:gd name="connsiteY10" fmla="*/ 2592946 h 4203342"/>
              <a:gd name="connsiteX11" fmla="*/ 2472744 w 4649274"/>
              <a:gd name="connsiteY11" fmla="*/ 3468710 h 4203342"/>
              <a:gd name="connsiteX12" fmla="*/ 2670220 w 4649274"/>
              <a:gd name="connsiteY12" fmla="*/ 3797120 h 4203342"/>
              <a:gd name="connsiteX13" fmla="*/ 3279820 w 4649274"/>
              <a:gd name="connsiteY13" fmla="*/ 3720920 h 4203342"/>
              <a:gd name="connsiteX14" fmla="*/ 4597758 w 4649274"/>
              <a:gd name="connsiteY14" fmla="*/ 3726287 h 4203342"/>
              <a:gd name="connsiteX15" fmla="*/ 4649274 w 4649274"/>
              <a:gd name="connsiteY15" fmla="*/ 4177048 h 4203342"/>
              <a:gd name="connsiteX16" fmla="*/ 3279820 w 4649274"/>
              <a:gd name="connsiteY16" fmla="*/ 4178121 h 4203342"/>
              <a:gd name="connsiteX17" fmla="*/ 2594020 w 4649274"/>
              <a:gd name="connsiteY17" fmla="*/ 4025721 h 4203342"/>
              <a:gd name="connsiteX18" fmla="*/ 2289220 w 4649274"/>
              <a:gd name="connsiteY18" fmla="*/ 3568521 h 4203342"/>
              <a:gd name="connsiteX19" fmla="*/ 2289220 w 4649274"/>
              <a:gd name="connsiteY19" fmla="*/ 444321 h 4203342"/>
              <a:gd name="connsiteX20" fmla="*/ 1983347 w 4649274"/>
              <a:gd name="connsiteY20" fmla="*/ 210355 h 4203342"/>
              <a:gd name="connsiteX21" fmla="*/ 0 w 4649274"/>
              <a:gd name="connsiteY21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72744 w 4649274"/>
              <a:gd name="connsiteY9" fmla="*/ 2592946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4416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4416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441620 w 4649274"/>
              <a:gd name="connsiteY9" fmla="*/ 35685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517820 w 4649274"/>
              <a:gd name="connsiteY9" fmla="*/ 34923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517820 w 4649274"/>
              <a:gd name="connsiteY9" fmla="*/ 34923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28027"/>
              <a:gd name="connsiteX1" fmla="*/ 2047741 w 4649274"/>
              <a:gd name="connsiteY1" fmla="*/ 17172 h 4228027"/>
              <a:gd name="connsiteX2" fmla="*/ 2446986 w 4649274"/>
              <a:gd name="connsiteY2" fmla="*/ 300507 h 4228027"/>
              <a:gd name="connsiteX3" fmla="*/ 2517820 w 4649274"/>
              <a:gd name="connsiteY3" fmla="*/ 2425520 h 4228027"/>
              <a:gd name="connsiteX4" fmla="*/ 3584620 w 4649274"/>
              <a:gd name="connsiteY4" fmla="*/ 2349320 h 4228027"/>
              <a:gd name="connsiteX5" fmla="*/ 4494727 w 4649274"/>
              <a:gd name="connsiteY5" fmla="*/ 2348248 h 4228027"/>
              <a:gd name="connsiteX6" fmla="*/ 4520485 w 4649274"/>
              <a:gd name="connsiteY6" fmla="*/ 2799008 h 4228027"/>
              <a:gd name="connsiteX7" fmla="*/ 3508420 w 4649274"/>
              <a:gd name="connsiteY7" fmla="*/ 2806520 h 4228027"/>
              <a:gd name="connsiteX8" fmla="*/ 2517820 w 4649274"/>
              <a:gd name="connsiteY8" fmla="*/ 2730320 h 4228027"/>
              <a:gd name="connsiteX9" fmla="*/ 2517820 w 4649274"/>
              <a:gd name="connsiteY9" fmla="*/ 3492320 h 4228027"/>
              <a:gd name="connsiteX10" fmla="*/ 2670220 w 4649274"/>
              <a:gd name="connsiteY10" fmla="*/ 3797120 h 4228027"/>
              <a:gd name="connsiteX11" fmla="*/ 3279820 w 4649274"/>
              <a:gd name="connsiteY11" fmla="*/ 3720920 h 4228027"/>
              <a:gd name="connsiteX12" fmla="*/ 4597758 w 4649274"/>
              <a:gd name="connsiteY12" fmla="*/ 3726287 h 4228027"/>
              <a:gd name="connsiteX13" fmla="*/ 4649274 w 4649274"/>
              <a:gd name="connsiteY13" fmla="*/ 4177048 h 4228027"/>
              <a:gd name="connsiteX14" fmla="*/ 3279820 w 4649274"/>
              <a:gd name="connsiteY14" fmla="*/ 4178121 h 4228027"/>
              <a:gd name="connsiteX15" fmla="*/ 2594020 w 4649274"/>
              <a:gd name="connsiteY15" fmla="*/ 4025721 h 4228027"/>
              <a:gd name="connsiteX16" fmla="*/ 2289220 w 4649274"/>
              <a:gd name="connsiteY16" fmla="*/ 3568521 h 4228027"/>
              <a:gd name="connsiteX17" fmla="*/ 2289220 w 4649274"/>
              <a:gd name="connsiteY17" fmla="*/ 444321 h 4228027"/>
              <a:gd name="connsiteX18" fmla="*/ 1983347 w 4649274"/>
              <a:gd name="connsiteY18" fmla="*/ 210355 h 4228027"/>
              <a:gd name="connsiteX19" fmla="*/ 0 w 4649274"/>
              <a:gd name="connsiteY19" fmla="*/ 223234 h 4228027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5084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49274" h="4200839">
                <a:moveTo>
                  <a:pt x="0" y="17172"/>
                </a:moveTo>
                <a:cubicBezTo>
                  <a:pt x="682580" y="17172"/>
                  <a:pt x="1478924" y="0"/>
                  <a:pt x="2047741" y="17172"/>
                </a:cubicBezTo>
                <a:cubicBezTo>
                  <a:pt x="2334296" y="89080"/>
                  <a:pt x="2328929" y="92299"/>
                  <a:pt x="2446986" y="300507"/>
                </a:cubicBezTo>
                <a:cubicBezTo>
                  <a:pt x="2525333" y="701898"/>
                  <a:pt x="2435538" y="1602166"/>
                  <a:pt x="2517820" y="2425520"/>
                </a:cubicBezTo>
                <a:cubicBezTo>
                  <a:pt x="3108818" y="2432138"/>
                  <a:pt x="3242436" y="2349499"/>
                  <a:pt x="3584620" y="2349320"/>
                </a:cubicBezTo>
                <a:cubicBezTo>
                  <a:pt x="3825204" y="2336441"/>
                  <a:pt x="3920187" y="2335548"/>
                  <a:pt x="4494727" y="2348248"/>
                </a:cubicBezTo>
                <a:lnTo>
                  <a:pt x="4520485" y="2799008"/>
                </a:lnTo>
                <a:cubicBezTo>
                  <a:pt x="3965263" y="2808846"/>
                  <a:pt x="3842198" y="2817968"/>
                  <a:pt x="3508420" y="2806520"/>
                </a:cubicBezTo>
                <a:cubicBezTo>
                  <a:pt x="3174643" y="2795072"/>
                  <a:pt x="2852492" y="2663063"/>
                  <a:pt x="2517820" y="2730320"/>
                </a:cubicBezTo>
                <a:lnTo>
                  <a:pt x="2517820" y="3492320"/>
                </a:lnTo>
                <a:cubicBezTo>
                  <a:pt x="2550733" y="3693016"/>
                  <a:pt x="2586507" y="3755085"/>
                  <a:pt x="2670220" y="3797120"/>
                </a:cubicBezTo>
                <a:cubicBezTo>
                  <a:pt x="2867696" y="3808031"/>
                  <a:pt x="3276242" y="3750972"/>
                  <a:pt x="3508420" y="3720920"/>
                </a:cubicBezTo>
                <a:cubicBezTo>
                  <a:pt x="4275071" y="3704821"/>
                  <a:pt x="3873322" y="3731832"/>
                  <a:pt x="4597758" y="3726287"/>
                </a:cubicBezTo>
                <a:lnTo>
                  <a:pt x="4649274" y="4177048"/>
                </a:lnTo>
                <a:cubicBezTo>
                  <a:pt x="3909812" y="4200839"/>
                  <a:pt x="4031267" y="4187245"/>
                  <a:pt x="3279820" y="4178121"/>
                </a:cubicBezTo>
                <a:cubicBezTo>
                  <a:pt x="3024211" y="4149680"/>
                  <a:pt x="2759120" y="4127321"/>
                  <a:pt x="2594020" y="4025721"/>
                </a:cubicBezTo>
                <a:cubicBezTo>
                  <a:pt x="2428920" y="3924121"/>
                  <a:pt x="2318555" y="3829497"/>
                  <a:pt x="2289220" y="3568521"/>
                </a:cubicBezTo>
                <a:cubicBezTo>
                  <a:pt x="2238420" y="2971621"/>
                  <a:pt x="2340199" y="1004015"/>
                  <a:pt x="2289220" y="444321"/>
                </a:cubicBezTo>
                <a:cubicBezTo>
                  <a:pt x="2268291" y="308556"/>
                  <a:pt x="2254340" y="224665"/>
                  <a:pt x="1983347" y="210355"/>
                </a:cubicBezTo>
                <a:cubicBezTo>
                  <a:pt x="1601810" y="173507"/>
                  <a:pt x="661116" y="218941"/>
                  <a:pt x="0" y="223234"/>
                </a:cubicBezTo>
              </a:path>
            </a:pathLst>
          </a:custGeom>
          <a:solidFill>
            <a:srgbClr val="006600"/>
          </a:solidFill>
          <a:ln>
            <a:solidFill>
              <a:srgbClr val="156B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/>
          <p:cNvGrpSpPr/>
          <p:nvPr/>
        </p:nvGrpSpPr>
        <p:grpSpPr>
          <a:xfrm>
            <a:off x="5959028" y="3200400"/>
            <a:ext cx="1293566" cy="2667000"/>
            <a:chOff x="5959028" y="3200400"/>
            <a:chExt cx="1293566" cy="2667000"/>
          </a:xfrm>
        </p:grpSpPr>
        <p:pic>
          <p:nvPicPr>
            <p:cNvPr id="63" name="Picture 3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060986" y="4572000"/>
              <a:ext cx="1178014" cy="1295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5959028" y="3200400"/>
              <a:ext cx="1178014" cy="1295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51" name="Freeform 50"/>
            <p:cNvSpPr/>
            <p:nvPr/>
          </p:nvSpPr>
          <p:spPr>
            <a:xfrm>
              <a:off x="6819363" y="4064358"/>
              <a:ext cx="318394" cy="381000"/>
            </a:xfrm>
            <a:custGeom>
              <a:avLst/>
              <a:gdLst>
                <a:gd name="connsiteX0" fmla="*/ 270456 w 502276"/>
                <a:gd name="connsiteY0" fmla="*/ 0 h 476519"/>
                <a:gd name="connsiteX1" fmla="*/ 0 w 502276"/>
                <a:gd name="connsiteY1" fmla="*/ 321972 h 476519"/>
                <a:gd name="connsiteX2" fmla="*/ 218941 w 502276"/>
                <a:gd name="connsiteY2" fmla="*/ 476519 h 476519"/>
                <a:gd name="connsiteX3" fmla="*/ 502276 w 502276"/>
                <a:gd name="connsiteY3" fmla="*/ 309093 h 476519"/>
                <a:gd name="connsiteX4" fmla="*/ 270456 w 502276"/>
                <a:gd name="connsiteY4" fmla="*/ 0 h 476519"/>
                <a:gd name="connsiteX0" fmla="*/ 279042 w 510862"/>
                <a:gd name="connsiteY0" fmla="*/ 0 h 478665"/>
                <a:gd name="connsiteX1" fmla="*/ 8586 w 510862"/>
                <a:gd name="connsiteY1" fmla="*/ 321972 h 478665"/>
                <a:gd name="connsiteX2" fmla="*/ 227527 w 510862"/>
                <a:gd name="connsiteY2" fmla="*/ 476519 h 478665"/>
                <a:gd name="connsiteX3" fmla="*/ 510862 w 510862"/>
                <a:gd name="connsiteY3" fmla="*/ 309093 h 478665"/>
                <a:gd name="connsiteX4" fmla="*/ 279042 w 510862"/>
                <a:gd name="connsiteY4" fmla="*/ 0 h 478665"/>
                <a:gd name="connsiteX0" fmla="*/ 279042 w 510862"/>
                <a:gd name="connsiteY0" fmla="*/ 0 h 478665"/>
                <a:gd name="connsiteX1" fmla="*/ 8586 w 510862"/>
                <a:gd name="connsiteY1" fmla="*/ 321972 h 478665"/>
                <a:gd name="connsiteX2" fmla="*/ 227527 w 510862"/>
                <a:gd name="connsiteY2" fmla="*/ 476519 h 478665"/>
                <a:gd name="connsiteX3" fmla="*/ 510862 w 510862"/>
                <a:gd name="connsiteY3" fmla="*/ 309093 h 478665"/>
                <a:gd name="connsiteX4" fmla="*/ 279042 w 510862"/>
                <a:gd name="connsiteY4" fmla="*/ 0 h 478665"/>
                <a:gd name="connsiteX0" fmla="*/ 279042 w 519448"/>
                <a:gd name="connsiteY0" fmla="*/ 2146 h 480811"/>
                <a:gd name="connsiteX1" fmla="*/ 8586 w 519448"/>
                <a:gd name="connsiteY1" fmla="*/ 324118 h 480811"/>
                <a:gd name="connsiteX2" fmla="*/ 227527 w 519448"/>
                <a:gd name="connsiteY2" fmla="*/ 478665 h 480811"/>
                <a:gd name="connsiteX3" fmla="*/ 510862 w 519448"/>
                <a:gd name="connsiteY3" fmla="*/ 311239 h 480811"/>
                <a:gd name="connsiteX4" fmla="*/ 279042 w 519448"/>
                <a:gd name="connsiteY4" fmla="*/ 2146 h 480811"/>
                <a:gd name="connsiteX0" fmla="*/ 276538 w 518732"/>
                <a:gd name="connsiteY0" fmla="*/ 2146 h 638577"/>
                <a:gd name="connsiteX1" fmla="*/ 8228 w 518732"/>
                <a:gd name="connsiteY1" fmla="*/ 481884 h 638577"/>
                <a:gd name="connsiteX2" fmla="*/ 227169 w 518732"/>
                <a:gd name="connsiteY2" fmla="*/ 636431 h 638577"/>
                <a:gd name="connsiteX3" fmla="*/ 510504 w 518732"/>
                <a:gd name="connsiteY3" fmla="*/ 469005 h 638577"/>
                <a:gd name="connsiteX4" fmla="*/ 276538 w 518732"/>
                <a:gd name="connsiteY4" fmla="*/ 2146 h 638577"/>
                <a:gd name="connsiteX0" fmla="*/ 276538 w 518732"/>
                <a:gd name="connsiteY0" fmla="*/ 0 h 636431"/>
                <a:gd name="connsiteX1" fmla="*/ 8228 w 518732"/>
                <a:gd name="connsiteY1" fmla="*/ 479738 h 636431"/>
                <a:gd name="connsiteX2" fmla="*/ 227169 w 518732"/>
                <a:gd name="connsiteY2" fmla="*/ 634285 h 636431"/>
                <a:gd name="connsiteX3" fmla="*/ 510504 w 518732"/>
                <a:gd name="connsiteY3" fmla="*/ 466859 h 636431"/>
                <a:gd name="connsiteX4" fmla="*/ 276538 w 518732"/>
                <a:gd name="connsiteY4" fmla="*/ 0 h 636431"/>
                <a:gd name="connsiteX0" fmla="*/ 276538 w 518732"/>
                <a:gd name="connsiteY0" fmla="*/ 0 h 636431"/>
                <a:gd name="connsiteX1" fmla="*/ 8228 w 518732"/>
                <a:gd name="connsiteY1" fmla="*/ 479738 h 636431"/>
                <a:gd name="connsiteX2" fmla="*/ 227169 w 518732"/>
                <a:gd name="connsiteY2" fmla="*/ 634285 h 636431"/>
                <a:gd name="connsiteX3" fmla="*/ 510504 w 518732"/>
                <a:gd name="connsiteY3" fmla="*/ 466859 h 636431"/>
                <a:gd name="connsiteX4" fmla="*/ 276538 w 518732"/>
                <a:gd name="connsiteY4" fmla="*/ 0 h 6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732" h="636431">
                  <a:moveTo>
                    <a:pt x="276538" y="0"/>
                  </a:moveTo>
                  <a:cubicBezTo>
                    <a:pt x="129504" y="237185"/>
                    <a:pt x="16456" y="374024"/>
                    <a:pt x="8228" y="479738"/>
                  </a:cubicBezTo>
                  <a:cubicBezTo>
                    <a:pt x="0" y="585452"/>
                    <a:pt x="143456" y="636431"/>
                    <a:pt x="227169" y="634285"/>
                  </a:cubicBezTo>
                  <a:cubicBezTo>
                    <a:pt x="310882" y="632139"/>
                    <a:pt x="502276" y="572573"/>
                    <a:pt x="510504" y="466859"/>
                  </a:cubicBezTo>
                  <a:cubicBezTo>
                    <a:pt x="518732" y="361145"/>
                    <a:pt x="351665" y="194257"/>
                    <a:pt x="276538" y="0"/>
                  </a:cubicBezTo>
                  <a:close/>
                </a:path>
              </a:pathLst>
            </a:custGeom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6934200" y="5486400"/>
              <a:ext cx="318394" cy="381000"/>
            </a:xfrm>
            <a:custGeom>
              <a:avLst/>
              <a:gdLst>
                <a:gd name="connsiteX0" fmla="*/ 270456 w 502276"/>
                <a:gd name="connsiteY0" fmla="*/ 0 h 476519"/>
                <a:gd name="connsiteX1" fmla="*/ 0 w 502276"/>
                <a:gd name="connsiteY1" fmla="*/ 321972 h 476519"/>
                <a:gd name="connsiteX2" fmla="*/ 218941 w 502276"/>
                <a:gd name="connsiteY2" fmla="*/ 476519 h 476519"/>
                <a:gd name="connsiteX3" fmla="*/ 502276 w 502276"/>
                <a:gd name="connsiteY3" fmla="*/ 309093 h 476519"/>
                <a:gd name="connsiteX4" fmla="*/ 270456 w 502276"/>
                <a:gd name="connsiteY4" fmla="*/ 0 h 476519"/>
                <a:gd name="connsiteX0" fmla="*/ 279042 w 510862"/>
                <a:gd name="connsiteY0" fmla="*/ 0 h 478665"/>
                <a:gd name="connsiteX1" fmla="*/ 8586 w 510862"/>
                <a:gd name="connsiteY1" fmla="*/ 321972 h 478665"/>
                <a:gd name="connsiteX2" fmla="*/ 227527 w 510862"/>
                <a:gd name="connsiteY2" fmla="*/ 476519 h 478665"/>
                <a:gd name="connsiteX3" fmla="*/ 510862 w 510862"/>
                <a:gd name="connsiteY3" fmla="*/ 309093 h 478665"/>
                <a:gd name="connsiteX4" fmla="*/ 279042 w 510862"/>
                <a:gd name="connsiteY4" fmla="*/ 0 h 478665"/>
                <a:gd name="connsiteX0" fmla="*/ 279042 w 510862"/>
                <a:gd name="connsiteY0" fmla="*/ 0 h 478665"/>
                <a:gd name="connsiteX1" fmla="*/ 8586 w 510862"/>
                <a:gd name="connsiteY1" fmla="*/ 321972 h 478665"/>
                <a:gd name="connsiteX2" fmla="*/ 227527 w 510862"/>
                <a:gd name="connsiteY2" fmla="*/ 476519 h 478665"/>
                <a:gd name="connsiteX3" fmla="*/ 510862 w 510862"/>
                <a:gd name="connsiteY3" fmla="*/ 309093 h 478665"/>
                <a:gd name="connsiteX4" fmla="*/ 279042 w 510862"/>
                <a:gd name="connsiteY4" fmla="*/ 0 h 478665"/>
                <a:gd name="connsiteX0" fmla="*/ 279042 w 519448"/>
                <a:gd name="connsiteY0" fmla="*/ 2146 h 480811"/>
                <a:gd name="connsiteX1" fmla="*/ 8586 w 519448"/>
                <a:gd name="connsiteY1" fmla="*/ 324118 h 480811"/>
                <a:gd name="connsiteX2" fmla="*/ 227527 w 519448"/>
                <a:gd name="connsiteY2" fmla="*/ 478665 h 480811"/>
                <a:gd name="connsiteX3" fmla="*/ 510862 w 519448"/>
                <a:gd name="connsiteY3" fmla="*/ 311239 h 480811"/>
                <a:gd name="connsiteX4" fmla="*/ 279042 w 519448"/>
                <a:gd name="connsiteY4" fmla="*/ 2146 h 480811"/>
                <a:gd name="connsiteX0" fmla="*/ 276538 w 518732"/>
                <a:gd name="connsiteY0" fmla="*/ 2146 h 638577"/>
                <a:gd name="connsiteX1" fmla="*/ 8228 w 518732"/>
                <a:gd name="connsiteY1" fmla="*/ 481884 h 638577"/>
                <a:gd name="connsiteX2" fmla="*/ 227169 w 518732"/>
                <a:gd name="connsiteY2" fmla="*/ 636431 h 638577"/>
                <a:gd name="connsiteX3" fmla="*/ 510504 w 518732"/>
                <a:gd name="connsiteY3" fmla="*/ 469005 h 638577"/>
                <a:gd name="connsiteX4" fmla="*/ 276538 w 518732"/>
                <a:gd name="connsiteY4" fmla="*/ 2146 h 638577"/>
                <a:gd name="connsiteX0" fmla="*/ 276538 w 518732"/>
                <a:gd name="connsiteY0" fmla="*/ 0 h 636431"/>
                <a:gd name="connsiteX1" fmla="*/ 8228 w 518732"/>
                <a:gd name="connsiteY1" fmla="*/ 479738 h 636431"/>
                <a:gd name="connsiteX2" fmla="*/ 227169 w 518732"/>
                <a:gd name="connsiteY2" fmla="*/ 634285 h 636431"/>
                <a:gd name="connsiteX3" fmla="*/ 510504 w 518732"/>
                <a:gd name="connsiteY3" fmla="*/ 466859 h 636431"/>
                <a:gd name="connsiteX4" fmla="*/ 276538 w 518732"/>
                <a:gd name="connsiteY4" fmla="*/ 0 h 636431"/>
                <a:gd name="connsiteX0" fmla="*/ 276538 w 518732"/>
                <a:gd name="connsiteY0" fmla="*/ 0 h 636431"/>
                <a:gd name="connsiteX1" fmla="*/ 8228 w 518732"/>
                <a:gd name="connsiteY1" fmla="*/ 479738 h 636431"/>
                <a:gd name="connsiteX2" fmla="*/ 227169 w 518732"/>
                <a:gd name="connsiteY2" fmla="*/ 634285 h 636431"/>
                <a:gd name="connsiteX3" fmla="*/ 510504 w 518732"/>
                <a:gd name="connsiteY3" fmla="*/ 466859 h 636431"/>
                <a:gd name="connsiteX4" fmla="*/ 276538 w 518732"/>
                <a:gd name="connsiteY4" fmla="*/ 0 h 63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732" h="636431">
                  <a:moveTo>
                    <a:pt x="276538" y="0"/>
                  </a:moveTo>
                  <a:cubicBezTo>
                    <a:pt x="129504" y="237185"/>
                    <a:pt x="16456" y="374024"/>
                    <a:pt x="8228" y="479738"/>
                  </a:cubicBezTo>
                  <a:cubicBezTo>
                    <a:pt x="0" y="585452"/>
                    <a:pt x="143456" y="636431"/>
                    <a:pt x="227169" y="634285"/>
                  </a:cubicBezTo>
                  <a:cubicBezTo>
                    <a:pt x="310882" y="632139"/>
                    <a:pt x="502276" y="572573"/>
                    <a:pt x="510504" y="466859"/>
                  </a:cubicBezTo>
                  <a:cubicBezTo>
                    <a:pt x="518732" y="361145"/>
                    <a:pt x="351665" y="194257"/>
                    <a:pt x="276538" y="0"/>
                  </a:cubicBezTo>
                  <a:close/>
                </a:path>
              </a:pathLst>
            </a:custGeom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 Box 38"/>
          <p:cNvSpPr txBox="1">
            <a:spLocks noChangeArrowheads="1"/>
          </p:cNvSpPr>
          <p:nvPr/>
        </p:nvSpPr>
        <p:spPr bwMode="auto">
          <a:xfrm>
            <a:off x="533400" y="5892225"/>
            <a:ext cx="86106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Modest infrastructure, </a:t>
            </a:r>
            <a:r>
              <a:rPr lang="en-US" sz="3200" dirty="0" smtClean="0">
                <a:solidFill>
                  <a:srgbClr val="570000"/>
                </a:solidFill>
              </a:rPr>
              <a:t>but flowing!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Group 10"/>
          <p:cNvGrpSpPr/>
          <p:nvPr/>
        </p:nvGrpSpPr>
        <p:grpSpPr>
          <a:xfrm>
            <a:off x="-24684" y="5850187"/>
            <a:ext cx="9168684" cy="1007813"/>
            <a:chOff x="-24684" y="5850187"/>
            <a:chExt cx="9168684" cy="1007813"/>
          </a:xfrm>
        </p:grpSpPr>
        <p:pic>
          <p:nvPicPr>
            <p:cNvPr id="105" name="Picture 4"/>
            <p:cNvPicPr>
              <a:picLocks noChangeAspect="1" noChangeArrowheads="1"/>
            </p:cNvPicPr>
            <p:nvPr/>
          </p:nvPicPr>
          <p:blipFill>
            <a:blip r:embed="rId2" cstate="screen"/>
            <a:srcRect/>
            <a:stretch>
              <a:fillRect/>
            </a:stretch>
          </p:blipFill>
          <p:spPr bwMode="auto">
            <a:xfrm>
              <a:off x="0" y="5874871"/>
              <a:ext cx="9144000" cy="9831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06" name="Rectangle 105"/>
            <p:cNvSpPr/>
            <p:nvPr/>
          </p:nvSpPr>
          <p:spPr>
            <a:xfrm>
              <a:off x="0" y="5867400"/>
              <a:ext cx="9144000" cy="685800"/>
            </a:xfrm>
            <a:prstGeom prst="rect">
              <a:avLst/>
            </a:prstGeom>
            <a:gradFill>
              <a:gsLst>
                <a:gs pos="0">
                  <a:srgbClr val="DEE8BC"/>
                </a:gs>
                <a:gs pos="100000">
                  <a:schemeClr val="accent1">
                    <a:tint val="44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800">
                <a:solidFill>
                  <a:prstClr val="white"/>
                </a:solidFill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-24684" y="5850187"/>
              <a:ext cx="36822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5500" dirty="0">
                  <a:solidFill>
                    <a:srgbClr val="FFFFFF"/>
                  </a:solidFill>
                  <a:latin typeface="Times New Roman" pitchFamily="18" charset="0"/>
                  <a:cs typeface="Times New Roman" pitchFamily="18" charset="0"/>
                </a:rPr>
                <a:t>RosBREED</a:t>
              </a:r>
            </a:p>
          </p:txBody>
        </p:sp>
      </p:grpSp>
      <p:grpSp>
        <p:nvGrpSpPr>
          <p:cNvPr id="2" name="Group 73"/>
          <p:cNvGrpSpPr/>
          <p:nvPr/>
        </p:nvGrpSpPr>
        <p:grpSpPr>
          <a:xfrm>
            <a:off x="933450" y="76200"/>
            <a:ext cx="746760" cy="2438400"/>
            <a:chOff x="933450" y="304800"/>
            <a:chExt cx="746760" cy="2438400"/>
          </a:xfrm>
        </p:grpSpPr>
        <p:sp>
          <p:nvSpPr>
            <p:cNvPr id="75" name="Freeform 74"/>
            <p:cNvSpPr/>
            <p:nvPr/>
          </p:nvSpPr>
          <p:spPr>
            <a:xfrm>
              <a:off x="1097280" y="304800"/>
              <a:ext cx="566928" cy="7680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Freeform 75"/>
            <p:cNvSpPr/>
            <p:nvPr/>
          </p:nvSpPr>
          <p:spPr>
            <a:xfrm flipV="1">
              <a:off x="933450" y="2063496"/>
              <a:ext cx="746760" cy="6797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>
              <a:off x="1410437" y="1232553"/>
              <a:ext cx="250723" cy="68943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274320 w 274320"/>
                <a:gd name="connsiteY0" fmla="*/ 173736 h 173736"/>
                <a:gd name="connsiteX1" fmla="*/ 0 w 274320"/>
                <a:gd name="connsiteY1" fmla="*/ 0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320" h="173736">
                  <a:moveTo>
                    <a:pt x="274320" y="173736"/>
                  </a:moveTo>
                  <a:cubicBezTo>
                    <a:pt x="184404" y="150876"/>
                    <a:pt x="94488" y="128016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Freeform 77"/>
            <p:cNvSpPr/>
            <p:nvPr/>
          </p:nvSpPr>
          <p:spPr>
            <a:xfrm flipV="1">
              <a:off x="1219200" y="1834896"/>
              <a:ext cx="441960" cy="2225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368686 h 368686"/>
                <a:gd name="connsiteX1" fmla="*/ 209236 w 483556"/>
                <a:gd name="connsiteY1" fmla="*/ 194950 h 368686"/>
                <a:gd name="connsiteX2" fmla="*/ 0 w 483556"/>
                <a:gd name="connsiteY2" fmla="*/ 0 h 36868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556" h="560710">
                  <a:moveTo>
                    <a:pt x="483556" y="560710"/>
                  </a:moveTo>
                  <a:cubicBezTo>
                    <a:pt x="393640" y="537850"/>
                    <a:pt x="289829" y="480426"/>
                    <a:pt x="209236" y="386974"/>
                  </a:cubicBezTo>
                  <a:cubicBezTo>
                    <a:pt x="128643" y="293522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Freeform 78"/>
            <p:cNvSpPr/>
            <p:nvPr/>
          </p:nvSpPr>
          <p:spPr>
            <a:xfrm>
              <a:off x="1143000" y="1371600"/>
              <a:ext cx="518160" cy="82296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Freeform 79"/>
            <p:cNvSpPr/>
            <p:nvPr/>
          </p:nvSpPr>
          <p:spPr>
            <a:xfrm flipV="1">
              <a:off x="1066800" y="1682496"/>
              <a:ext cx="594360" cy="14630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 rot="19199574">
            <a:off x="-288649" y="449917"/>
            <a:ext cx="17694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FFC000"/>
                </a:solidFill>
                <a:latin typeface="Arial"/>
              </a:rPr>
              <a:t>Socio-economics information</a:t>
            </a:r>
            <a:endParaRPr lang="en-US" sz="2000" i="1" dirty="0">
              <a:solidFill>
                <a:srgbClr val="FFC000"/>
              </a:solidFill>
              <a:latin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 rot="19199574">
            <a:off x="-130042" y="1773393"/>
            <a:ext cx="15076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0000FF"/>
                </a:solidFill>
                <a:latin typeface="Arial"/>
              </a:rPr>
              <a:t>DNA information</a:t>
            </a:r>
            <a:endParaRPr lang="en-US" sz="2000" i="1" dirty="0">
              <a:solidFill>
                <a:srgbClr val="0000FF"/>
              </a:solidFill>
              <a:latin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6934200" y="3644205"/>
            <a:ext cx="2514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339933"/>
                </a:solidFill>
                <a:latin typeface="Arial"/>
              </a:rPr>
              <a:t>Routine Breeding Operations</a:t>
            </a:r>
            <a:endParaRPr lang="en-US" sz="2800" dirty="0">
              <a:solidFill>
                <a:srgbClr val="339933"/>
              </a:solidFill>
              <a:latin typeface="Arial"/>
            </a:endParaRPr>
          </a:p>
        </p:txBody>
      </p:sp>
      <p:grpSp>
        <p:nvGrpSpPr>
          <p:cNvPr id="3" name="Group 103"/>
          <p:cNvGrpSpPr/>
          <p:nvPr/>
        </p:nvGrpSpPr>
        <p:grpSpPr>
          <a:xfrm>
            <a:off x="1592261" y="761998"/>
            <a:ext cx="4808539" cy="4902561"/>
            <a:chOff x="1592261" y="761998"/>
            <a:chExt cx="4808539" cy="4902561"/>
          </a:xfrm>
        </p:grpSpPr>
        <p:sp>
          <p:nvSpPr>
            <p:cNvPr id="9" name="Freeform 8"/>
            <p:cNvSpPr/>
            <p:nvPr/>
          </p:nvSpPr>
          <p:spPr>
            <a:xfrm rot="5400000">
              <a:off x="1548421" y="811822"/>
              <a:ext cx="4902204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7244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609601 w 4902203"/>
                <a:gd name="connsiteY12" fmla="*/ 4800600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2554"/>
                <a:gd name="connsiteX1" fmla="*/ 4267202 w 4902203"/>
                <a:gd name="connsiteY1" fmla="*/ 7939 h 4802554"/>
                <a:gd name="connsiteX2" fmla="*/ 4876803 w 4902203"/>
                <a:gd name="connsiteY2" fmla="*/ 159849 h 4802554"/>
                <a:gd name="connsiteX3" fmla="*/ 4876803 w 4902203"/>
                <a:gd name="connsiteY3" fmla="*/ 2445849 h 4802554"/>
                <a:gd name="connsiteX4" fmla="*/ 4267203 w 4902203"/>
                <a:gd name="connsiteY4" fmla="*/ 2979249 h 4802554"/>
                <a:gd name="connsiteX5" fmla="*/ 2438405 w 4902203"/>
                <a:gd name="connsiteY5" fmla="*/ 2979248 h 4802554"/>
                <a:gd name="connsiteX6" fmla="*/ 1828805 w 4902203"/>
                <a:gd name="connsiteY6" fmla="*/ 3588848 h 4802554"/>
                <a:gd name="connsiteX7" fmla="*/ 1143001 w 4902203"/>
                <a:gd name="connsiteY7" fmla="*/ 4648200 h 4802554"/>
                <a:gd name="connsiteX8" fmla="*/ 609601 w 4902203"/>
                <a:gd name="connsiteY8" fmla="*/ 4800600 h 4802554"/>
                <a:gd name="connsiteX9" fmla="*/ 457201 w 4902203"/>
                <a:gd name="connsiteY9" fmla="*/ 4800600 h 4802554"/>
                <a:gd name="connsiteX10" fmla="*/ 685803 w 4902203"/>
                <a:gd name="connsiteY10" fmla="*/ 4665175 h 4802554"/>
                <a:gd name="connsiteX11" fmla="*/ 685805 w 4902203"/>
                <a:gd name="connsiteY11" fmla="*/ 2445848 h 4802554"/>
                <a:gd name="connsiteX12" fmla="*/ 1295403 w 4902203"/>
                <a:gd name="connsiteY12" fmla="*/ 1836249 h 4802554"/>
                <a:gd name="connsiteX13" fmla="*/ 3429003 w 4902203"/>
                <a:gd name="connsiteY13" fmla="*/ 1836249 h 4802554"/>
                <a:gd name="connsiteX14" fmla="*/ 3733803 w 4902203"/>
                <a:gd name="connsiteY14" fmla="*/ 1531449 h 4802554"/>
                <a:gd name="connsiteX15" fmla="*/ 3733803 w 4902203"/>
                <a:gd name="connsiteY15" fmla="*/ 159849 h 4802554"/>
                <a:gd name="connsiteX0" fmla="*/ 4191003 w 4902203"/>
                <a:gd name="connsiteY0" fmla="*/ 312249 h 4802554"/>
                <a:gd name="connsiteX1" fmla="*/ 3733803 w 4902203"/>
                <a:gd name="connsiteY1" fmla="*/ 160339 h 4802554"/>
                <a:gd name="connsiteX2" fmla="*/ 4419603 w 4902203"/>
                <a:gd name="connsiteY2" fmla="*/ 7449 h 4802554"/>
                <a:gd name="connsiteX3" fmla="*/ 4876803 w 4902203"/>
                <a:gd name="connsiteY3" fmla="*/ 159849 h 4802554"/>
                <a:gd name="connsiteX4" fmla="*/ 4419605 w 4902203"/>
                <a:gd name="connsiteY4" fmla="*/ 312249 h 4802554"/>
                <a:gd name="connsiteX5" fmla="*/ 4191003 w 4902203"/>
                <a:gd name="connsiteY5" fmla="*/ 312249 h 4802554"/>
                <a:gd name="connsiteX0" fmla="*/ 4876803 w 4902203"/>
                <a:gd name="connsiteY0" fmla="*/ 159849 h 4802554"/>
                <a:gd name="connsiteX1" fmla="*/ 4419605 w 4902203"/>
                <a:gd name="connsiteY1" fmla="*/ 312249 h 4802554"/>
                <a:gd name="connsiteX2" fmla="*/ 4191003 w 4902203"/>
                <a:gd name="connsiteY2" fmla="*/ 312249 h 4802554"/>
                <a:gd name="connsiteX3" fmla="*/ 3733803 w 4902203"/>
                <a:gd name="connsiteY3" fmla="*/ 160339 h 4802554"/>
                <a:gd name="connsiteX4" fmla="*/ 4191003 w 4902203"/>
                <a:gd name="connsiteY4" fmla="*/ 7449 h 4802554"/>
                <a:gd name="connsiteX5" fmla="*/ 4419603 w 4902203"/>
                <a:gd name="connsiteY5" fmla="*/ 7449 h 4802554"/>
                <a:gd name="connsiteX6" fmla="*/ 4876805 w 4902203"/>
                <a:gd name="connsiteY6" fmla="*/ 159849 h 4802554"/>
                <a:gd name="connsiteX7" fmla="*/ 4876802 w 4902203"/>
                <a:gd name="connsiteY7" fmla="*/ 2446339 h 4802554"/>
                <a:gd name="connsiteX8" fmla="*/ 4267202 w 4902203"/>
                <a:gd name="connsiteY8" fmla="*/ 2979739 h 4802554"/>
                <a:gd name="connsiteX9" fmla="*/ 2438405 w 4902203"/>
                <a:gd name="connsiteY9" fmla="*/ 2979248 h 4802554"/>
                <a:gd name="connsiteX10" fmla="*/ 1828805 w 4902203"/>
                <a:gd name="connsiteY10" fmla="*/ 3588848 h 4802554"/>
                <a:gd name="connsiteX11" fmla="*/ 1143001 w 4902203"/>
                <a:gd name="connsiteY11" fmla="*/ 4648200 h 4802554"/>
                <a:gd name="connsiteX12" fmla="*/ 609601 w 4902203"/>
                <a:gd name="connsiteY12" fmla="*/ 4800600 h 4802554"/>
                <a:gd name="connsiteX13" fmla="*/ 457201 w 4902203"/>
                <a:gd name="connsiteY13" fmla="*/ 4800600 h 4802554"/>
                <a:gd name="connsiteX14" fmla="*/ 1 w 4902203"/>
                <a:gd name="connsiteY14" fmla="*/ 4648200 h 4802554"/>
                <a:gd name="connsiteX15" fmla="*/ 685805 w 4902203"/>
                <a:gd name="connsiteY15" fmla="*/ 2445848 h 4802554"/>
                <a:gd name="connsiteX16" fmla="*/ 1295405 w 4902203"/>
                <a:gd name="connsiteY16" fmla="*/ 1836248 h 4802554"/>
                <a:gd name="connsiteX17" fmla="*/ 3429002 w 4902203"/>
                <a:gd name="connsiteY17" fmla="*/ 1836738 h 4802554"/>
                <a:gd name="connsiteX18" fmla="*/ 3733802 w 4902203"/>
                <a:gd name="connsiteY18" fmla="*/ 1531938 h 4802554"/>
                <a:gd name="connsiteX19" fmla="*/ 3733802 w 4902203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685806 w 4902204"/>
                <a:gd name="connsiteY15" fmla="*/ 2445848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1752602 w 4902204"/>
                <a:gd name="connsiteY5" fmla="*/ 2971801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09602 w 4902204"/>
                <a:gd name="connsiteY8" fmla="*/ 4800600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204" h="4802555" stroke="0" extrusionOk="0">
                  <a:moveTo>
                    <a:pt x="3733804" y="159849"/>
                  </a:moveTo>
                  <a:cubicBezTo>
                    <a:pt x="3823508" y="82854"/>
                    <a:pt x="3936212" y="5556"/>
                    <a:pt x="4267203" y="7939"/>
                  </a:cubicBezTo>
                  <a:cubicBezTo>
                    <a:pt x="4695831" y="15082"/>
                    <a:pt x="4873631" y="82061"/>
                    <a:pt x="4876804" y="159849"/>
                  </a:cubicBezTo>
                  <a:cubicBezTo>
                    <a:pt x="4899029" y="1271099"/>
                    <a:pt x="4902204" y="332886"/>
                    <a:pt x="4876804" y="2445849"/>
                  </a:cubicBezTo>
                  <a:cubicBezTo>
                    <a:pt x="4775204" y="2915749"/>
                    <a:pt x="4345787" y="2978454"/>
                    <a:pt x="4267204" y="2979249"/>
                  </a:cubicBezTo>
                  <a:lnTo>
                    <a:pt x="1752602" y="2971801"/>
                  </a:lnTo>
                  <a:cubicBezTo>
                    <a:pt x="1413535" y="2993984"/>
                    <a:pt x="1195680" y="3177203"/>
                    <a:pt x="1143002" y="3581401"/>
                  </a:cubicBezTo>
                  <a:cubicBezTo>
                    <a:pt x="1144790" y="4780522"/>
                    <a:pt x="1141214" y="3449079"/>
                    <a:pt x="1143002" y="4648200"/>
                  </a:cubicBez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0" y="4719224"/>
                    <a:pt x="1" y="4648201"/>
                  </a:cubicBezTo>
                  <a:cubicBezTo>
                    <a:pt x="2" y="3908425"/>
                    <a:pt x="1" y="3178177"/>
                    <a:pt x="2" y="2438401"/>
                  </a:cubicBezTo>
                  <a:cubicBezTo>
                    <a:pt x="104466" y="1887113"/>
                    <a:pt x="313030" y="1845615"/>
                    <a:pt x="609602" y="1828801"/>
                  </a:cubicBezTo>
                  <a:lnTo>
                    <a:pt x="3429004" y="1836249"/>
                  </a:lnTo>
                  <a:cubicBezTo>
                    <a:pt x="3632999" y="1837042"/>
                    <a:pt x="3722693" y="1747347"/>
                    <a:pt x="3733804" y="1531449"/>
                  </a:cubicBezTo>
                  <a:cubicBezTo>
                    <a:pt x="3745710" y="376543"/>
                    <a:pt x="3736185" y="707536"/>
                    <a:pt x="3733804" y="159849"/>
                  </a:cubicBezTo>
                  <a:close/>
                </a:path>
                <a:path w="4902204" h="4802555" fill="lighten" stroke="0" extrusionOk="0">
                  <a:moveTo>
                    <a:pt x="4191004" y="312249"/>
                  </a:moveTo>
                  <a:cubicBezTo>
                    <a:pt x="4073133" y="296851"/>
                    <a:pt x="3774286" y="277813"/>
                    <a:pt x="3733804" y="160339"/>
                  </a:cubicBezTo>
                  <a:cubicBezTo>
                    <a:pt x="3771909" y="0"/>
                    <a:pt x="4318401" y="5546"/>
                    <a:pt x="4419604" y="7449"/>
                  </a:cubicBezTo>
                  <a:cubicBezTo>
                    <a:pt x="4672211" y="41407"/>
                    <a:pt x="4876806" y="88825"/>
                    <a:pt x="4876804" y="159849"/>
                  </a:cubicBezTo>
                  <a:cubicBezTo>
                    <a:pt x="4876804" y="230872"/>
                    <a:pt x="4648401" y="309246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lose/>
                </a:path>
                <a:path w="4902204" h="4802555" fill="none" extrusionOk="0">
                  <a:moveTo>
                    <a:pt x="4876804" y="159849"/>
                  </a:moveTo>
                  <a:cubicBezTo>
                    <a:pt x="4876804" y="230872"/>
                    <a:pt x="4700784" y="302102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ubicBezTo>
                    <a:pt x="3909825" y="302103"/>
                    <a:pt x="3733804" y="211139"/>
                    <a:pt x="3733804" y="160339"/>
                  </a:cubicBezTo>
                  <a:cubicBezTo>
                    <a:pt x="3733804" y="109539"/>
                    <a:pt x="3909827" y="17595"/>
                    <a:pt x="4191004" y="7449"/>
                  </a:cubicBezTo>
                  <a:cubicBezTo>
                    <a:pt x="4245152" y="5495"/>
                    <a:pt x="4365456" y="5495"/>
                    <a:pt x="4419604" y="7449"/>
                  </a:cubicBezTo>
                  <a:cubicBezTo>
                    <a:pt x="4700784" y="17595"/>
                    <a:pt x="4864906" y="93586"/>
                    <a:pt x="4876806" y="159849"/>
                  </a:cubicBezTo>
                  <a:cubicBezTo>
                    <a:pt x="4894816" y="2071197"/>
                    <a:pt x="4868866" y="220664"/>
                    <a:pt x="4876803" y="2446339"/>
                  </a:cubicBezTo>
                  <a:cubicBezTo>
                    <a:pt x="4837006" y="2763512"/>
                    <a:pt x="4549777" y="2967121"/>
                    <a:pt x="4267203" y="2979739"/>
                  </a:cubicBezTo>
                  <a:cubicBezTo>
                    <a:pt x="3679829" y="2987594"/>
                    <a:pt x="2731978" y="2973857"/>
                    <a:pt x="1752602" y="2971801"/>
                  </a:cubicBezTo>
                  <a:cubicBezTo>
                    <a:pt x="1370269" y="2958297"/>
                    <a:pt x="1162502" y="3194342"/>
                    <a:pt x="1143002" y="3581401"/>
                  </a:cubicBezTo>
                  <a:lnTo>
                    <a:pt x="1143002" y="4648200"/>
                  </a:ln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1" y="4719223"/>
                    <a:pt x="2" y="4648200"/>
                  </a:cubicBezTo>
                  <a:cubicBezTo>
                    <a:pt x="3" y="3908424"/>
                    <a:pt x="1" y="3178177"/>
                    <a:pt x="2" y="2438401"/>
                  </a:cubicBezTo>
                  <a:cubicBezTo>
                    <a:pt x="2506" y="2282423"/>
                    <a:pt x="73698" y="1846331"/>
                    <a:pt x="609602" y="1828801"/>
                  </a:cubicBezTo>
                  <a:lnTo>
                    <a:pt x="3429003" y="1836738"/>
                  </a:lnTo>
                  <a:cubicBezTo>
                    <a:pt x="3599660" y="1828799"/>
                    <a:pt x="3706816" y="1792206"/>
                    <a:pt x="3733803" y="1531938"/>
                  </a:cubicBezTo>
                  <a:cubicBezTo>
                    <a:pt x="3734597" y="885907"/>
                    <a:pt x="3736184" y="1122363"/>
                    <a:pt x="3733803" y="160338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 rot="16200000">
              <a:off x="2049461" y="304800"/>
              <a:ext cx="1143000" cy="20574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 rot="16200000">
              <a:off x="4640261" y="4191001"/>
              <a:ext cx="1143000" cy="17526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 rot="10800000">
              <a:off x="3421061" y="1676400"/>
              <a:ext cx="1143000" cy="3048001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3" name="Pie 12"/>
            <p:cNvSpPr/>
            <p:nvPr/>
          </p:nvSpPr>
          <p:spPr>
            <a:xfrm rot="16200000">
              <a:off x="3529738" y="3921930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Pie 13"/>
            <p:cNvSpPr/>
            <p:nvPr/>
          </p:nvSpPr>
          <p:spPr>
            <a:xfrm rot="5400000">
              <a:off x="2840494" y="877017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 rot="5400000">
              <a:off x="1548243" y="812001"/>
              <a:ext cx="4902560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1176017 w 4902560"/>
                <a:gd name="connsiteY13" fmla="*/ 4806585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5334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096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858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829160 w 4902560"/>
                <a:gd name="connsiteY11" fmla="*/ 4665175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7244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5720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560" h="4802555" stroke="0" extrusionOk="0">
                  <a:moveTo>
                    <a:pt x="3734160" y="159849"/>
                  </a:moveTo>
                  <a:cubicBezTo>
                    <a:pt x="3823864" y="82854"/>
                    <a:pt x="3936568" y="5556"/>
                    <a:pt x="4267559" y="7939"/>
                  </a:cubicBezTo>
                  <a:cubicBezTo>
                    <a:pt x="4696187" y="15082"/>
                    <a:pt x="4873987" y="82061"/>
                    <a:pt x="4877160" y="159849"/>
                  </a:cubicBezTo>
                  <a:cubicBezTo>
                    <a:pt x="4899385" y="1271099"/>
                    <a:pt x="4902560" y="332886"/>
                    <a:pt x="4877160" y="2445849"/>
                  </a:cubicBezTo>
                  <a:cubicBezTo>
                    <a:pt x="4775560" y="2915749"/>
                    <a:pt x="4346143" y="2978454"/>
                    <a:pt x="4267560" y="2979249"/>
                  </a:cubicBezTo>
                  <a:lnTo>
                    <a:pt x="1828801" y="2971801"/>
                  </a:lnTo>
                  <a:cubicBezTo>
                    <a:pt x="1451632" y="2924928"/>
                    <a:pt x="1198064" y="3058141"/>
                    <a:pt x="1143004" y="3581401"/>
                  </a:cubicBezTo>
                  <a:cubicBezTo>
                    <a:pt x="1144792" y="4780522"/>
                    <a:pt x="1141213" y="3449080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4"/>
                    <a:pt x="1" y="4648201"/>
                  </a:cubicBezTo>
                  <a:cubicBezTo>
                    <a:pt x="2" y="3908425"/>
                    <a:pt x="2" y="3178177"/>
                    <a:pt x="3" y="2438401"/>
                  </a:cubicBezTo>
                  <a:cubicBezTo>
                    <a:pt x="104467" y="1887113"/>
                    <a:pt x="313031" y="1845615"/>
                    <a:pt x="609603" y="1828801"/>
                  </a:cubicBezTo>
                  <a:lnTo>
                    <a:pt x="3429360" y="1836249"/>
                  </a:lnTo>
                  <a:cubicBezTo>
                    <a:pt x="3633355" y="1837042"/>
                    <a:pt x="3723049" y="1747347"/>
                    <a:pt x="3734160" y="1531449"/>
                  </a:cubicBezTo>
                  <a:cubicBezTo>
                    <a:pt x="3746066" y="376543"/>
                    <a:pt x="3736541" y="707536"/>
                    <a:pt x="3734160" y="159849"/>
                  </a:cubicBezTo>
                  <a:close/>
                </a:path>
                <a:path w="4902560" h="4802555" fill="lighten" stroke="0" extrusionOk="0">
                  <a:moveTo>
                    <a:pt x="4191360" y="312249"/>
                  </a:moveTo>
                  <a:cubicBezTo>
                    <a:pt x="4073489" y="296851"/>
                    <a:pt x="3774642" y="277813"/>
                    <a:pt x="3734160" y="160339"/>
                  </a:cubicBezTo>
                  <a:cubicBezTo>
                    <a:pt x="3772265" y="0"/>
                    <a:pt x="4318757" y="5546"/>
                    <a:pt x="4419960" y="7449"/>
                  </a:cubicBezTo>
                  <a:cubicBezTo>
                    <a:pt x="4672567" y="41407"/>
                    <a:pt x="4877162" y="88825"/>
                    <a:pt x="4877160" y="159849"/>
                  </a:cubicBezTo>
                  <a:cubicBezTo>
                    <a:pt x="4877160" y="230872"/>
                    <a:pt x="4648757" y="309246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lose/>
                </a:path>
                <a:path w="4902560" h="4802555" fill="none" extrusionOk="0">
                  <a:moveTo>
                    <a:pt x="4877160" y="159849"/>
                  </a:moveTo>
                  <a:cubicBezTo>
                    <a:pt x="4877160" y="230872"/>
                    <a:pt x="4701140" y="302102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ubicBezTo>
                    <a:pt x="3910181" y="302103"/>
                    <a:pt x="3734160" y="211139"/>
                    <a:pt x="3734160" y="160339"/>
                  </a:cubicBezTo>
                  <a:cubicBezTo>
                    <a:pt x="3734160" y="109539"/>
                    <a:pt x="3910183" y="17595"/>
                    <a:pt x="4191360" y="7449"/>
                  </a:cubicBezTo>
                  <a:cubicBezTo>
                    <a:pt x="4245508" y="5495"/>
                    <a:pt x="4365812" y="5495"/>
                    <a:pt x="4419960" y="7449"/>
                  </a:cubicBezTo>
                  <a:cubicBezTo>
                    <a:pt x="4701140" y="17595"/>
                    <a:pt x="4865262" y="93586"/>
                    <a:pt x="4877162" y="159849"/>
                  </a:cubicBezTo>
                  <a:cubicBezTo>
                    <a:pt x="4895172" y="2071197"/>
                    <a:pt x="4869222" y="220664"/>
                    <a:pt x="4877159" y="2446339"/>
                  </a:cubicBezTo>
                  <a:cubicBezTo>
                    <a:pt x="4837362" y="2763512"/>
                    <a:pt x="4550133" y="2967121"/>
                    <a:pt x="4267559" y="2979739"/>
                  </a:cubicBezTo>
                  <a:cubicBezTo>
                    <a:pt x="3680185" y="2987594"/>
                    <a:pt x="2808177" y="2973857"/>
                    <a:pt x="1828801" y="2971801"/>
                  </a:cubicBezTo>
                  <a:cubicBezTo>
                    <a:pt x="1446468" y="2958297"/>
                    <a:pt x="1162504" y="3194342"/>
                    <a:pt x="1143004" y="3581401"/>
                  </a:cubicBezTo>
                  <a:cubicBezTo>
                    <a:pt x="1143004" y="4067176"/>
                    <a:pt x="1143001" y="4162426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3"/>
                    <a:pt x="1" y="4648200"/>
                  </a:cubicBezTo>
                  <a:cubicBezTo>
                    <a:pt x="2" y="3908424"/>
                    <a:pt x="2" y="3178177"/>
                    <a:pt x="3" y="2438401"/>
                  </a:cubicBezTo>
                  <a:cubicBezTo>
                    <a:pt x="2507" y="2282423"/>
                    <a:pt x="73699" y="1846331"/>
                    <a:pt x="609603" y="1828801"/>
                  </a:cubicBezTo>
                  <a:lnTo>
                    <a:pt x="3429359" y="1836738"/>
                  </a:lnTo>
                  <a:cubicBezTo>
                    <a:pt x="3600016" y="1828799"/>
                    <a:pt x="3707172" y="1792206"/>
                    <a:pt x="3734159" y="1531938"/>
                  </a:cubicBezTo>
                  <a:cubicBezTo>
                    <a:pt x="3734953" y="885907"/>
                    <a:pt x="3736540" y="1122363"/>
                    <a:pt x="3734159" y="160338"/>
                  </a:cubicBezTo>
                </a:path>
              </a:pathLst>
            </a:custGeom>
            <a:noFill/>
            <a:ln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6" name="Can 15"/>
            <p:cNvSpPr/>
            <p:nvPr/>
          </p:nvSpPr>
          <p:spPr>
            <a:xfrm rot="5400000">
              <a:off x="4716998" y="2666463"/>
              <a:ext cx="1143000" cy="2210874"/>
            </a:xfrm>
            <a:prstGeom prst="can">
              <a:avLst/>
            </a:pr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 rot="16200000">
              <a:off x="4468543" y="2723881"/>
              <a:ext cx="1143000" cy="2096037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4343400" y="3200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Oval 100"/>
            <p:cNvSpPr/>
            <p:nvPr/>
          </p:nvSpPr>
          <p:spPr>
            <a:xfrm>
              <a:off x="6096000" y="3200400"/>
              <a:ext cx="304800" cy="114300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102" name="Straight Connector 101"/>
            <p:cNvCxnSpPr/>
            <p:nvPr/>
          </p:nvCxnSpPr>
          <p:spPr>
            <a:xfrm>
              <a:off x="4343400" y="4343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Rectangle 41"/>
          <p:cNvSpPr/>
          <p:nvPr/>
        </p:nvSpPr>
        <p:spPr>
          <a:xfrm>
            <a:off x="1600200" y="685800"/>
            <a:ext cx="5029200" cy="5029200"/>
          </a:xfrm>
          <a:prstGeom prst="rect">
            <a:avLst/>
          </a:prstGeom>
          <a:solidFill>
            <a:srgbClr val="DEE8BC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1596980" y="1232080"/>
            <a:ext cx="4649274" cy="4200839"/>
          </a:xfrm>
          <a:custGeom>
            <a:avLst/>
            <a:gdLst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176530 w 4649274"/>
              <a:gd name="connsiteY16" fmla="*/ 3322749 h 4159876"/>
              <a:gd name="connsiteX17" fmla="*/ 2163651 w 4649274"/>
              <a:gd name="connsiteY17" fmla="*/ 309093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176530 w 4649274"/>
              <a:gd name="connsiteY16" fmla="*/ 33227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627290 w 4649274"/>
              <a:gd name="connsiteY12" fmla="*/ 3657600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594020 w 4649274"/>
              <a:gd name="connsiteY12" fmla="*/ 3703749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498502 w 4649274"/>
              <a:gd name="connsiteY15" fmla="*/ 4095481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3129566 w 4649274"/>
              <a:gd name="connsiteY5" fmla="*/ 2292439 h 4159876"/>
              <a:gd name="connsiteX6" fmla="*/ 3760631 w 4649274"/>
              <a:gd name="connsiteY6" fmla="*/ 2240924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28812 w 4649274"/>
              <a:gd name="connsiteY9" fmla="*/ 2768957 h 4159876"/>
              <a:gd name="connsiteX10" fmla="*/ 2472744 w 4649274"/>
              <a:gd name="connsiteY10" fmla="*/ 2575774 h 4159876"/>
              <a:gd name="connsiteX11" fmla="*/ 2472744 w 4649274"/>
              <a:gd name="connsiteY11" fmla="*/ 3451538 h 4159876"/>
              <a:gd name="connsiteX12" fmla="*/ 2594020 w 4649274"/>
              <a:gd name="connsiteY12" fmla="*/ 3703749 h 4159876"/>
              <a:gd name="connsiteX13" fmla="*/ 4597758 w 4649274"/>
              <a:gd name="connsiteY13" fmla="*/ 3709115 h 4159876"/>
              <a:gd name="connsiteX14" fmla="*/ 4649274 w 4649274"/>
              <a:gd name="connsiteY14" fmla="*/ 4159876 h 4159876"/>
              <a:gd name="connsiteX15" fmla="*/ 2594020 w 4649274"/>
              <a:gd name="connsiteY15" fmla="*/ 4084749 h 4159876"/>
              <a:gd name="connsiteX16" fmla="*/ 2289220 w 4649274"/>
              <a:gd name="connsiteY16" fmla="*/ 3627549 h 4159876"/>
              <a:gd name="connsiteX17" fmla="*/ 2289220 w 4649274"/>
              <a:gd name="connsiteY17" fmla="*/ 427149 h 4159876"/>
              <a:gd name="connsiteX18" fmla="*/ 1983347 w 4649274"/>
              <a:gd name="connsiteY18" fmla="*/ 193183 h 4159876"/>
              <a:gd name="connsiteX19" fmla="*/ 0 w 4649274"/>
              <a:gd name="connsiteY19" fmla="*/ 206062 h 4159876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760631 w 4649274"/>
              <a:gd name="connsiteY6" fmla="*/ 2240924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8132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3129566 w 4649274"/>
              <a:gd name="connsiteY5" fmla="*/ 229243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472744 w 4649274"/>
              <a:gd name="connsiteY10" fmla="*/ 2575774 h 4160949"/>
              <a:gd name="connsiteX11" fmla="*/ 2472744 w 4649274"/>
              <a:gd name="connsiteY11" fmla="*/ 3451538 h 4160949"/>
              <a:gd name="connsiteX12" fmla="*/ 2594020 w 4649274"/>
              <a:gd name="connsiteY12" fmla="*/ 3703749 h 4160949"/>
              <a:gd name="connsiteX13" fmla="*/ 4597758 w 4649274"/>
              <a:gd name="connsiteY13" fmla="*/ 3709115 h 4160949"/>
              <a:gd name="connsiteX14" fmla="*/ 4649274 w 4649274"/>
              <a:gd name="connsiteY14" fmla="*/ 4159876 h 4160949"/>
              <a:gd name="connsiteX15" fmla="*/ 2670220 w 4649274"/>
              <a:gd name="connsiteY15" fmla="*/ 4160949 h 4160949"/>
              <a:gd name="connsiteX16" fmla="*/ 2289220 w 4649274"/>
              <a:gd name="connsiteY16" fmla="*/ 3627549 h 4160949"/>
              <a:gd name="connsiteX17" fmla="*/ 2289220 w 4649274"/>
              <a:gd name="connsiteY17" fmla="*/ 427149 h 4160949"/>
              <a:gd name="connsiteX18" fmla="*/ 1983347 w 4649274"/>
              <a:gd name="connsiteY18" fmla="*/ 193183 h 4160949"/>
              <a:gd name="connsiteX19" fmla="*/ 0 w 4649274"/>
              <a:gd name="connsiteY19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28812 w 4649274"/>
              <a:gd name="connsiteY9" fmla="*/ 2768957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594020 w 4649274"/>
              <a:gd name="connsiteY13" fmla="*/ 37037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594020 w 4649274"/>
              <a:gd name="connsiteY13" fmla="*/ 37037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4597758 w 4649274"/>
              <a:gd name="connsiteY14" fmla="*/ 3709115 h 4160949"/>
              <a:gd name="connsiteX15" fmla="*/ 4649274 w 4649274"/>
              <a:gd name="connsiteY15" fmla="*/ 4159876 h 4160949"/>
              <a:gd name="connsiteX16" fmla="*/ 2670220 w 4649274"/>
              <a:gd name="connsiteY16" fmla="*/ 4160949 h 4160949"/>
              <a:gd name="connsiteX17" fmla="*/ 2289220 w 4649274"/>
              <a:gd name="connsiteY17" fmla="*/ 3627549 h 4160949"/>
              <a:gd name="connsiteX18" fmla="*/ 2289220 w 4649274"/>
              <a:gd name="connsiteY18" fmla="*/ 427149 h 4160949"/>
              <a:gd name="connsiteX19" fmla="*/ 1983347 w 4649274"/>
              <a:gd name="connsiteY19" fmla="*/ 193183 h 4160949"/>
              <a:gd name="connsiteX20" fmla="*/ 0 w 4649274"/>
              <a:gd name="connsiteY20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670220 w 4649274"/>
              <a:gd name="connsiteY17" fmla="*/ 4160949 h 4160949"/>
              <a:gd name="connsiteX18" fmla="*/ 2289220 w 4649274"/>
              <a:gd name="connsiteY18" fmla="*/ 3627549 h 4160949"/>
              <a:gd name="connsiteX19" fmla="*/ 2289220 w 4649274"/>
              <a:gd name="connsiteY19" fmla="*/ 427149 h 4160949"/>
              <a:gd name="connsiteX20" fmla="*/ 1983347 w 4649274"/>
              <a:gd name="connsiteY20" fmla="*/ 193183 h 4160949"/>
              <a:gd name="connsiteX21" fmla="*/ 0 w 4649274"/>
              <a:gd name="connsiteY21" fmla="*/ 206062 h 4160949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2975020 w 4649274"/>
              <a:gd name="connsiteY5" fmla="*/ 2332149 h 4159876"/>
              <a:gd name="connsiteX6" fmla="*/ 3584620 w 4649274"/>
              <a:gd name="connsiteY6" fmla="*/ 2332149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84620 w 4649274"/>
              <a:gd name="connsiteY9" fmla="*/ 2789349 h 4159876"/>
              <a:gd name="connsiteX10" fmla="*/ 2975020 w 4649274"/>
              <a:gd name="connsiteY10" fmla="*/ 2713149 h 4159876"/>
              <a:gd name="connsiteX11" fmla="*/ 2472744 w 4649274"/>
              <a:gd name="connsiteY11" fmla="*/ 2575774 h 4159876"/>
              <a:gd name="connsiteX12" fmla="*/ 2472744 w 4649274"/>
              <a:gd name="connsiteY12" fmla="*/ 3451538 h 4159876"/>
              <a:gd name="connsiteX13" fmla="*/ 2670220 w 4649274"/>
              <a:gd name="connsiteY13" fmla="*/ 3779949 h 4159876"/>
              <a:gd name="connsiteX14" fmla="*/ 2975020 w 4649274"/>
              <a:gd name="connsiteY14" fmla="*/ 3703749 h 4159876"/>
              <a:gd name="connsiteX15" fmla="*/ 4597758 w 4649274"/>
              <a:gd name="connsiteY15" fmla="*/ 3709115 h 4159876"/>
              <a:gd name="connsiteX16" fmla="*/ 4649274 w 4649274"/>
              <a:gd name="connsiteY16" fmla="*/ 4159876 h 4159876"/>
              <a:gd name="connsiteX17" fmla="*/ 2594020 w 4649274"/>
              <a:gd name="connsiteY17" fmla="*/ 4008549 h 4159876"/>
              <a:gd name="connsiteX18" fmla="*/ 2289220 w 4649274"/>
              <a:gd name="connsiteY18" fmla="*/ 3627549 h 4159876"/>
              <a:gd name="connsiteX19" fmla="*/ 2289220 w 4649274"/>
              <a:gd name="connsiteY19" fmla="*/ 427149 h 4159876"/>
              <a:gd name="connsiteX20" fmla="*/ 1983347 w 4649274"/>
              <a:gd name="connsiteY20" fmla="*/ 193183 h 4159876"/>
              <a:gd name="connsiteX21" fmla="*/ 0 w 4649274"/>
              <a:gd name="connsiteY21" fmla="*/ 206062 h 4159876"/>
              <a:gd name="connsiteX0" fmla="*/ 0 w 4649274"/>
              <a:gd name="connsiteY0" fmla="*/ 0 h 4159876"/>
              <a:gd name="connsiteX1" fmla="*/ 2047741 w 4649274"/>
              <a:gd name="connsiteY1" fmla="*/ 0 h 4159876"/>
              <a:gd name="connsiteX2" fmla="*/ 2446986 w 4649274"/>
              <a:gd name="connsiteY2" fmla="*/ 283335 h 4159876"/>
              <a:gd name="connsiteX3" fmla="*/ 2472744 w 4649274"/>
              <a:gd name="connsiteY3" fmla="*/ 2047741 h 4159876"/>
              <a:gd name="connsiteX4" fmla="*/ 2472744 w 4649274"/>
              <a:gd name="connsiteY4" fmla="*/ 2395470 h 4159876"/>
              <a:gd name="connsiteX5" fmla="*/ 2975020 w 4649274"/>
              <a:gd name="connsiteY5" fmla="*/ 2332149 h 4159876"/>
              <a:gd name="connsiteX6" fmla="*/ 3584620 w 4649274"/>
              <a:gd name="connsiteY6" fmla="*/ 2332149 h 4159876"/>
              <a:gd name="connsiteX7" fmla="*/ 4494727 w 4649274"/>
              <a:gd name="connsiteY7" fmla="*/ 2331076 h 4159876"/>
              <a:gd name="connsiteX8" fmla="*/ 4520485 w 4649274"/>
              <a:gd name="connsiteY8" fmla="*/ 2781836 h 4159876"/>
              <a:gd name="connsiteX9" fmla="*/ 3584620 w 4649274"/>
              <a:gd name="connsiteY9" fmla="*/ 2789349 h 4159876"/>
              <a:gd name="connsiteX10" fmla="*/ 2975020 w 4649274"/>
              <a:gd name="connsiteY10" fmla="*/ 2713149 h 4159876"/>
              <a:gd name="connsiteX11" fmla="*/ 2472744 w 4649274"/>
              <a:gd name="connsiteY11" fmla="*/ 2575774 h 4159876"/>
              <a:gd name="connsiteX12" fmla="*/ 2472744 w 4649274"/>
              <a:gd name="connsiteY12" fmla="*/ 3451538 h 4159876"/>
              <a:gd name="connsiteX13" fmla="*/ 2670220 w 4649274"/>
              <a:gd name="connsiteY13" fmla="*/ 3779949 h 4159876"/>
              <a:gd name="connsiteX14" fmla="*/ 2975020 w 4649274"/>
              <a:gd name="connsiteY14" fmla="*/ 3703749 h 4159876"/>
              <a:gd name="connsiteX15" fmla="*/ 4597758 w 4649274"/>
              <a:gd name="connsiteY15" fmla="*/ 3709115 h 4159876"/>
              <a:gd name="connsiteX16" fmla="*/ 4649274 w 4649274"/>
              <a:gd name="connsiteY16" fmla="*/ 4159876 h 4159876"/>
              <a:gd name="connsiteX17" fmla="*/ 2975020 w 4649274"/>
              <a:gd name="connsiteY17" fmla="*/ 4084749 h 4159876"/>
              <a:gd name="connsiteX18" fmla="*/ 2594020 w 4649274"/>
              <a:gd name="connsiteY18" fmla="*/ 4008549 h 4159876"/>
              <a:gd name="connsiteX19" fmla="*/ 2289220 w 4649274"/>
              <a:gd name="connsiteY19" fmla="*/ 3627549 h 4159876"/>
              <a:gd name="connsiteX20" fmla="*/ 2289220 w 4649274"/>
              <a:gd name="connsiteY20" fmla="*/ 427149 h 4159876"/>
              <a:gd name="connsiteX21" fmla="*/ 1983347 w 4649274"/>
              <a:gd name="connsiteY21" fmla="*/ 193183 h 4159876"/>
              <a:gd name="connsiteX22" fmla="*/ 0 w 4649274"/>
              <a:gd name="connsiteY22" fmla="*/ 206062 h 4159876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6275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5513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160949"/>
              <a:gd name="connsiteX1" fmla="*/ 2047741 w 4649274"/>
              <a:gd name="connsiteY1" fmla="*/ 0 h 4160949"/>
              <a:gd name="connsiteX2" fmla="*/ 2446986 w 4649274"/>
              <a:gd name="connsiteY2" fmla="*/ 283335 h 4160949"/>
              <a:gd name="connsiteX3" fmla="*/ 2472744 w 4649274"/>
              <a:gd name="connsiteY3" fmla="*/ 2047741 h 4160949"/>
              <a:gd name="connsiteX4" fmla="*/ 2472744 w 4649274"/>
              <a:gd name="connsiteY4" fmla="*/ 2395470 h 4160949"/>
              <a:gd name="connsiteX5" fmla="*/ 2975020 w 4649274"/>
              <a:gd name="connsiteY5" fmla="*/ 2332149 h 4160949"/>
              <a:gd name="connsiteX6" fmla="*/ 3584620 w 4649274"/>
              <a:gd name="connsiteY6" fmla="*/ 2332149 h 4160949"/>
              <a:gd name="connsiteX7" fmla="*/ 4494727 w 4649274"/>
              <a:gd name="connsiteY7" fmla="*/ 2331076 h 4160949"/>
              <a:gd name="connsiteX8" fmla="*/ 4520485 w 4649274"/>
              <a:gd name="connsiteY8" fmla="*/ 2781836 h 4160949"/>
              <a:gd name="connsiteX9" fmla="*/ 3584620 w 4649274"/>
              <a:gd name="connsiteY9" fmla="*/ 2789349 h 4160949"/>
              <a:gd name="connsiteX10" fmla="*/ 2975020 w 4649274"/>
              <a:gd name="connsiteY10" fmla="*/ 2713149 h 4160949"/>
              <a:gd name="connsiteX11" fmla="*/ 2472744 w 4649274"/>
              <a:gd name="connsiteY11" fmla="*/ 2575774 h 4160949"/>
              <a:gd name="connsiteX12" fmla="*/ 2472744 w 4649274"/>
              <a:gd name="connsiteY12" fmla="*/ 3451538 h 4160949"/>
              <a:gd name="connsiteX13" fmla="*/ 2670220 w 4649274"/>
              <a:gd name="connsiteY13" fmla="*/ 3779949 h 4160949"/>
              <a:gd name="connsiteX14" fmla="*/ 2975020 w 4649274"/>
              <a:gd name="connsiteY14" fmla="*/ 3703749 h 4160949"/>
              <a:gd name="connsiteX15" fmla="*/ 4597758 w 4649274"/>
              <a:gd name="connsiteY15" fmla="*/ 3709115 h 4160949"/>
              <a:gd name="connsiteX16" fmla="*/ 4649274 w 4649274"/>
              <a:gd name="connsiteY16" fmla="*/ 4159876 h 4160949"/>
              <a:gd name="connsiteX17" fmla="*/ 2975020 w 4649274"/>
              <a:gd name="connsiteY17" fmla="*/ 4160949 h 4160949"/>
              <a:gd name="connsiteX18" fmla="*/ 2594020 w 4649274"/>
              <a:gd name="connsiteY18" fmla="*/ 4008549 h 4160949"/>
              <a:gd name="connsiteX19" fmla="*/ 2289220 w 4649274"/>
              <a:gd name="connsiteY19" fmla="*/ 3551349 h 4160949"/>
              <a:gd name="connsiteX20" fmla="*/ 2289220 w 4649274"/>
              <a:gd name="connsiteY20" fmla="*/ 427149 h 4160949"/>
              <a:gd name="connsiteX21" fmla="*/ 1983347 w 4649274"/>
              <a:gd name="connsiteY21" fmla="*/ 193183 h 4160949"/>
              <a:gd name="connsiteX22" fmla="*/ 0 w 4649274"/>
              <a:gd name="connsiteY22" fmla="*/ 206062 h 4160949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9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9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5940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5940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898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9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2559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2975020 w 4649274"/>
              <a:gd name="connsiteY5" fmla="*/ 2332149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2975020 w 4649274"/>
              <a:gd name="connsiteY10" fmla="*/ 2713149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89349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29750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2975020 w 4649274"/>
              <a:gd name="connsiteY17" fmla="*/ 4160949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0 h 4235182"/>
              <a:gd name="connsiteX1" fmla="*/ 2047741 w 4649274"/>
              <a:gd name="connsiteY1" fmla="*/ 0 h 4235182"/>
              <a:gd name="connsiteX2" fmla="*/ 2446986 w 4649274"/>
              <a:gd name="connsiteY2" fmla="*/ 283335 h 4235182"/>
              <a:gd name="connsiteX3" fmla="*/ 2472744 w 4649274"/>
              <a:gd name="connsiteY3" fmla="*/ 2047741 h 4235182"/>
              <a:gd name="connsiteX4" fmla="*/ 2472744 w 4649274"/>
              <a:gd name="connsiteY4" fmla="*/ 2395470 h 4235182"/>
              <a:gd name="connsiteX5" fmla="*/ 3051220 w 4649274"/>
              <a:gd name="connsiteY5" fmla="*/ 2408348 h 4235182"/>
              <a:gd name="connsiteX6" fmla="*/ 3584620 w 4649274"/>
              <a:gd name="connsiteY6" fmla="*/ 2332148 h 4235182"/>
              <a:gd name="connsiteX7" fmla="*/ 4494727 w 4649274"/>
              <a:gd name="connsiteY7" fmla="*/ 2331076 h 4235182"/>
              <a:gd name="connsiteX8" fmla="*/ 4520485 w 4649274"/>
              <a:gd name="connsiteY8" fmla="*/ 2781836 h 4235182"/>
              <a:gd name="connsiteX9" fmla="*/ 3584620 w 4649274"/>
              <a:gd name="connsiteY9" fmla="*/ 2713148 h 4235182"/>
              <a:gd name="connsiteX10" fmla="*/ 3051220 w 4649274"/>
              <a:gd name="connsiteY10" fmla="*/ 2636948 h 4235182"/>
              <a:gd name="connsiteX11" fmla="*/ 2472744 w 4649274"/>
              <a:gd name="connsiteY11" fmla="*/ 2575774 h 4235182"/>
              <a:gd name="connsiteX12" fmla="*/ 2472744 w 4649274"/>
              <a:gd name="connsiteY12" fmla="*/ 3451538 h 4235182"/>
              <a:gd name="connsiteX13" fmla="*/ 2670220 w 4649274"/>
              <a:gd name="connsiteY13" fmla="*/ 3779948 h 4235182"/>
              <a:gd name="connsiteX14" fmla="*/ 3279820 w 4649274"/>
              <a:gd name="connsiteY14" fmla="*/ 3703748 h 4235182"/>
              <a:gd name="connsiteX15" fmla="*/ 4597758 w 4649274"/>
              <a:gd name="connsiteY15" fmla="*/ 3709115 h 4235182"/>
              <a:gd name="connsiteX16" fmla="*/ 4649274 w 4649274"/>
              <a:gd name="connsiteY16" fmla="*/ 4159876 h 4235182"/>
              <a:gd name="connsiteX17" fmla="*/ 3203620 w 4649274"/>
              <a:gd name="connsiteY17" fmla="*/ 4160948 h 4235182"/>
              <a:gd name="connsiteX18" fmla="*/ 2594020 w 4649274"/>
              <a:gd name="connsiteY18" fmla="*/ 4008549 h 4235182"/>
              <a:gd name="connsiteX19" fmla="*/ 2289220 w 4649274"/>
              <a:gd name="connsiteY19" fmla="*/ 3551349 h 4235182"/>
              <a:gd name="connsiteX20" fmla="*/ 2289220 w 4649274"/>
              <a:gd name="connsiteY20" fmla="*/ 427149 h 4235182"/>
              <a:gd name="connsiteX21" fmla="*/ 1983347 w 4649274"/>
              <a:gd name="connsiteY21" fmla="*/ 193183 h 4235182"/>
              <a:gd name="connsiteX22" fmla="*/ 0 w 4649274"/>
              <a:gd name="connsiteY22" fmla="*/ 206062 h 4235182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57955 h 4293137"/>
              <a:gd name="connsiteX1" fmla="*/ 2047741 w 4649274"/>
              <a:gd name="connsiteY1" fmla="*/ 57955 h 4293137"/>
              <a:gd name="connsiteX2" fmla="*/ 2446986 w 4649274"/>
              <a:gd name="connsiteY2" fmla="*/ 341290 h 4293137"/>
              <a:gd name="connsiteX3" fmla="*/ 2472744 w 4649274"/>
              <a:gd name="connsiteY3" fmla="*/ 2105696 h 4293137"/>
              <a:gd name="connsiteX4" fmla="*/ 2472744 w 4649274"/>
              <a:gd name="connsiteY4" fmla="*/ 2453425 h 4293137"/>
              <a:gd name="connsiteX5" fmla="*/ 3051220 w 4649274"/>
              <a:gd name="connsiteY5" fmla="*/ 2466303 h 4293137"/>
              <a:gd name="connsiteX6" fmla="*/ 3584620 w 4649274"/>
              <a:gd name="connsiteY6" fmla="*/ 2390103 h 4293137"/>
              <a:gd name="connsiteX7" fmla="*/ 4494727 w 4649274"/>
              <a:gd name="connsiteY7" fmla="*/ 2389031 h 4293137"/>
              <a:gd name="connsiteX8" fmla="*/ 4520485 w 4649274"/>
              <a:gd name="connsiteY8" fmla="*/ 2839791 h 4293137"/>
              <a:gd name="connsiteX9" fmla="*/ 3584620 w 4649274"/>
              <a:gd name="connsiteY9" fmla="*/ 2771103 h 4293137"/>
              <a:gd name="connsiteX10" fmla="*/ 3051220 w 4649274"/>
              <a:gd name="connsiteY10" fmla="*/ 2694903 h 4293137"/>
              <a:gd name="connsiteX11" fmla="*/ 2472744 w 4649274"/>
              <a:gd name="connsiteY11" fmla="*/ 2633729 h 4293137"/>
              <a:gd name="connsiteX12" fmla="*/ 2472744 w 4649274"/>
              <a:gd name="connsiteY12" fmla="*/ 3509493 h 4293137"/>
              <a:gd name="connsiteX13" fmla="*/ 2670220 w 4649274"/>
              <a:gd name="connsiteY13" fmla="*/ 3837903 h 4293137"/>
              <a:gd name="connsiteX14" fmla="*/ 3279820 w 4649274"/>
              <a:gd name="connsiteY14" fmla="*/ 3761703 h 4293137"/>
              <a:gd name="connsiteX15" fmla="*/ 4597758 w 4649274"/>
              <a:gd name="connsiteY15" fmla="*/ 3767070 h 4293137"/>
              <a:gd name="connsiteX16" fmla="*/ 4649274 w 4649274"/>
              <a:gd name="connsiteY16" fmla="*/ 4217831 h 4293137"/>
              <a:gd name="connsiteX17" fmla="*/ 3203620 w 4649274"/>
              <a:gd name="connsiteY17" fmla="*/ 4218903 h 4293137"/>
              <a:gd name="connsiteX18" fmla="*/ 2594020 w 4649274"/>
              <a:gd name="connsiteY18" fmla="*/ 4066504 h 4293137"/>
              <a:gd name="connsiteX19" fmla="*/ 2289220 w 4649274"/>
              <a:gd name="connsiteY19" fmla="*/ 3609304 h 4293137"/>
              <a:gd name="connsiteX20" fmla="*/ 2289220 w 4649274"/>
              <a:gd name="connsiteY20" fmla="*/ 485104 h 4293137"/>
              <a:gd name="connsiteX21" fmla="*/ 1983347 w 4649274"/>
              <a:gd name="connsiteY21" fmla="*/ 251138 h 4293137"/>
              <a:gd name="connsiteX22" fmla="*/ 0 w 4649274"/>
              <a:gd name="connsiteY22" fmla="*/ 264017 h 4293137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32545 h 4367727"/>
              <a:gd name="connsiteX1" fmla="*/ 2047741 w 4649274"/>
              <a:gd name="connsiteY1" fmla="*/ 132545 h 4367727"/>
              <a:gd name="connsiteX2" fmla="*/ 2446986 w 4649274"/>
              <a:gd name="connsiteY2" fmla="*/ 415880 h 4367727"/>
              <a:gd name="connsiteX3" fmla="*/ 2472744 w 4649274"/>
              <a:gd name="connsiteY3" fmla="*/ 2180286 h 4367727"/>
              <a:gd name="connsiteX4" fmla="*/ 2472744 w 4649274"/>
              <a:gd name="connsiteY4" fmla="*/ 2528015 h 4367727"/>
              <a:gd name="connsiteX5" fmla="*/ 3051220 w 4649274"/>
              <a:gd name="connsiteY5" fmla="*/ 2540893 h 4367727"/>
              <a:gd name="connsiteX6" fmla="*/ 3584620 w 4649274"/>
              <a:gd name="connsiteY6" fmla="*/ 2464693 h 4367727"/>
              <a:gd name="connsiteX7" fmla="*/ 4494727 w 4649274"/>
              <a:gd name="connsiteY7" fmla="*/ 2463621 h 4367727"/>
              <a:gd name="connsiteX8" fmla="*/ 4520485 w 4649274"/>
              <a:gd name="connsiteY8" fmla="*/ 2914381 h 4367727"/>
              <a:gd name="connsiteX9" fmla="*/ 3584620 w 4649274"/>
              <a:gd name="connsiteY9" fmla="*/ 2845693 h 4367727"/>
              <a:gd name="connsiteX10" fmla="*/ 3051220 w 4649274"/>
              <a:gd name="connsiteY10" fmla="*/ 2769493 h 4367727"/>
              <a:gd name="connsiteX11" fmla="*/ 2472744 w 4649274"/>
              <a:gd name="connsiteY11" fmla="*/ 2708319 h 4367727"/>
              <a:gd name="connsiteX12" fmla="*/ 2472744 w 4649274"/>
              <a:gd name="connsiteY12" fmla="*/ 3584083 h 4367727"/>
              <a:gd name="connsiteX13" fmla="*/ 2670220 w 4649274"/>
              <a:gd name="connsiteY13" fmla="*/ 3912493 h 4367727"/>
              <a:gd name="connsiteX14" fmla="*/ 3279820 w 4649274"/>
              <a:gd name="connsiteY14" fmla="*/ 3836293 h 4367727"/>
              <a:gd name="connsiteX15" fmla="*/ 4597758 w 4649274"/>
              <a:gd name="connsiteY15" fmla="*/ 3841660 h 4367727"/>
              <a:gd name="connsiteX16" fmla="*/ 4649274 w 4649274"/>
              <a:gd name="connsiteY16" fmla="*/ 4292421 h 4367727"/>
              <a:gd name="connsiteX17" fmla="*/ 3203620 w 4649274"/>
              <a:gd name="connsiteY17" fmla="*/ 4293493 h 4367727"/>
              <a:gd name="connsiteX18" fmla="*/ 2594020 w 4649274"/>
              <a:gd name="connsiteY18" fmla="*/ 4141094 h 4367727"/>
              <a:gd name="connsiteX19" fmla="*/ 2289220 w 4649274"/>
              <a:gd name="connsiteY19" fmla="*/ 3683894 h 4367727"/>
              <a:gd name="connsiteX20" fmla="*/ 2289220 w 4649274"/>
              <a:gd name="connsiteY20" fmla="*/ 559694 h 4367727"/>
              <a:gd name="connsiteX21" fmla="*/ 1983347 w 4649274"/>
              <a:gd name="connsiteY21" fmla="*/ 325728 h 4367727"/>
              <a:gd name="connsiteX22" fmla="*/ 0 w 4649274"/>
              <a:gd name="connsiteY22" fmla="*/ 338607 h 4367727"/>
              <a:gd name="connsiteX0" fmla="*/ 0 w 4649274"/>
              <a:gd name="connsiteY0" fmla="*/ 132545 h 4367727"/>
              <a:gd name="connsiteX1" fmla="*/ 2047741 w 4649274"/>
              <a:gd name="connsiteY1" fmla="*/ 132545 h 4367727"/>
              <a:gd name="connsiteX2" fmla="*/ 2446986 w 4649274"/>
              <a:gd name="connsiteY2" fmla="*/ 415880 h 4367727"/>
              <a:gd name="connsiteX3" fmla="*/ 2472744 w 4649274"/>
              <a:gd name="connsiteY3" fmla="*/ 2180286 h 4367727"/>
              <a:gd name="connsiteX4" fmla="*/ 2472744 w 4649274"/>
              <a:gd name="connsiteY4" fmla="*/ 2528015 h 4367727"/>
              <a:gd name="connsiteX5" fmla="*/ 3051220 w 4649274"/>
              <a:gd name="connsiteY5" fmla="*/ 2540893 h 4367727"/>
              <a:gd name="connsiteX6" fmla="*/ 3584620 w 4649274"/>
              <a:gd name="connsiteY6" fmla="*/ 2464693 h 4367727"/>
              <a:gd name="connsiteX7" fmla="*/ 4494727 w 4649274"/>
              <a:gd name="connsiteY7" fmla="*/ 2463621 h 4367727"/>
              <a:gd name="connsiteX8" fmla="*/ 4520485 w 4649274"/>
              <a:gd name="connsiteY8" fmla="*/ 2914381 h 4367727"/>
              <a:gd name="connsiteX9" fmla="*/ 3584620 w 4649274"/>
              <a:gd name="connsiteY9" fmla="*/ 2845693 h 4367727"/>
              <a:gd name="connsiteX10" fmla="*/ 3051220 w 4649274"/>
              <a:gd name="connsiteY10" fmla="*/ 2769493 h 4367727"/>
              <a:gd name="connsiteX11" fmla="*/ 2472744 w 4649274"/>
              <a:gd name="connsiteY11" fmla="*/ 2708319 h 4367727"/>
              <a:gd name="connsiteX12" fmla="*/ 2472744 w 4649274"/>
              <a:gd name="connsiteY12" fmla="*/ 3584083 h 4367727"/>
              <a:gd name="connsiteX13" fmla="*/ 2670220 w 4649274"/>
              <a:gd name="connsiteY13" fmla="*/ 3912493 h 4367727"/>
              <a:gd name="connsiteX14" fmla="*/ 3279820 w 4649274"/>
              <a:gd name="connsiteY14" fmla="*/ 3836293 h 4367727"/>
              <a:gd name="connsiteX15" fmla="*/ 4597758 w 4649274"/>
              <a:gd name="connsiteY15" fmla="*/ 3841660 h 4367727"/>
              <a:gd name="connsiteX16" fmla="*/ 4649274 w 4649274"/>
              <a:gd name="connsiteY16" fmla="*/ 4292421 h 4367727"/>
              <a:gd name="connsiteX17" fmla="*/ 3203620 w 4649274"/>
              <a:gd name="connsiteY17" fmla="*/ 4293493 h 4367727"/>
              <a:gd name="connsiteX18" fmla="*/ 2594020 w 4649274"/>
              <a:gd name="connsiteY18" fmla="*/ 4141094 h 4367727"/>
              <a:gd name="connsiteX19" fmla="*/ 2289220 w 4649274"/>
              <a:gd name="connsiteY19" fmla="*/ 3683894 h 4367727"/>
              <a:gd name="connsiteX20" fmla="*/ 2289220 w 4649274"/>
              <a:gd name="connsiteY20" fmla="*/ 559694 h 4367727"/>
              <a:gd name="connsiteX21" fmla="*/ 1983347 w 4649274"/>
              <a:gd name="connsiteY21" fmla="*/ 325728 h 4367727"/>
              <a:gd name="connsiteX22" fmla="*/ 0 w 4649274"/>
              <a:gd name="connsiteY22" fmla="*/ 338607 h 4367727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52354"/>
              <a:gd name="connsiteX1" fmla="*/ 2047741 w 4649274"/>
              <a:gd name="connsiteY1" fmla="*/ 17172 h 4252354"/>
              <a:gd name="connsiteX2" fmla="*/ 2446986 w 4649274"/>
              <a:gd name="connsiteY2" fmla="*/ 300507 h 4252354"/>
              <a:gd name="connsiteX3" fmla="*/ 2472744 w 4649274"/>
              <a:gd name="connsiteY3" fmla="*/ 2064913 h 4252354"/>
              <a:gd name="connsiteX4" fmla="*/ 2472744 w 4649274"/>
              <a:gd name="connsiteY4" fmla="*/ 2412642 h 4252354"/>
              <a:gd name="connsiteX5" fmla="*/ 3051220 w 4649274"/>
              <a:gd name="connsiteY5" fmla="*/ 2425520 h 4252354"/>
              <a:gd name="connsiteX6" fmla="*/ 3584620 w 4649274"/>
              <a:gd name="connsiteY6" fmla="*/ 2349320 h 4252354"/>
              <a:gd name="connsiteX7" fmla="*/ 4494727 w 4649274"/>
              <a:gd name="connsiteY7" fmla="*/ 2348248 h 4252354"/>
              <a:gd name="connsiteX8" fmla="*/ 4520485 w 4649274"/>
              <a:gd name="connsiteY8" fmla="*/ 2799008 h 4252354"/>
              <a:gd name="connsiteX9" fmla="*/ 3584620 w 4649274"/>
              <a:gd name="connsiteY9" fmla="*/ 2730320 h 4252354"/>
              <a:gd name="connsiteX10" fmla="*/ 3051220 w 4649274"/>
              <a:gd name="connsiteY10" fmla="*/ 2654120 h 4252354"/>
              <a:gd name="connsiteX11" fmla="*/ 2472744 w 4649274"/>
              <a:gd name="connsiteY11" fmla="*/ 2592946 h 4252354"/>
              <a:gd name="connsiteX12" fmla="*/ 2472744 w 4649274"/>
              <a:gd name="connsiteY12" fmla="*/ 3468710 h 4252354"/>
              <a:gd name="connsiteX13" fmla="*/ 2670220 w 4649274"/>
              <a:gd name="connsiteY13" fmla="*/ 3797120 h 4252354"/>
              <a:gd name="connsiteX14" fmla="*/ 3279820 w 4649274"/>
              <a:gd name="connsiteY14" fmla="*/ 3720920 h 4252354"/>
              <a:gd name="connsiteX15" fmla="*/ 4597758 w 4649274"/>
              <a:gd name="connsiteY15" fmla="*/ 3726287 h 4252354"/>
              <a:gd name="connsiteX16" fmla="*/ 4649274 w 4649274"/>
              <a:gd name="connsiteY16" fmla="*/ 4177048 h 4252354"/>
              <a:gd name="connsiteX17" fmla="*/ 3203620 w 4649274"/>
              <a:gd name="connsiteY17" fmla="*/ 4178120 h 4252354"/>
              <a:gd name="connsiteX18" fmla="*/ 2594020 w 4649274"/>
              <a:gd name="connsiteY18" fmla="*/ 4025721 h 4252354"/>
              <a:gd name="connsiteX19" fmla="*/ 2289220 w 4649274"/>
              <a:gd name="connsiteY19" fmla="*/ 3568521 h 4252354"/>
              <a:gd name="connsiteX20" fmla="*/ 2289220 w 4649274"/>
              <a:gd name="connsiteY20" fmla="*/ 444321 h 4252354"/>
              <a:gd name="connsiteX21" fmla="*/ 1983347 w 4649274"/>
              <a:gd name="connsiteY21" fmla="*/ 210355 h 4252354"/>
              <a:gd name="connsiteX22" fmla="*/ 0 w 4649274"/>
              <a:gd name="connsiteY22" fmla="*/ 223234 h 4252354"/>
              <a:gd name="connsiteX0" fmla="*/ 0 w 4649274"/>
              <a:gd name="connsiteY0" fmla="*/ 17172 h 4203341"/>
              <a:gd name="connsiteX1" fmla="*/ 2047741 w 4649274"/>
              <a:gd name="connsiteY1" fmla="*/ 17172 h 4203341"/>
              <a:gd name="connsiteX2" fmla="*/ 2446986 w 4649274"/>
              <a:gd name="connsiteY2" fmla="*/ 300507 h 4203341"/>
              <a:gd name="connsiteX3" fmla="*/ 2472744 w 4649274"/>
              <a:gd name="connsiteY3" fmla="*/ 2064913 h 4203341"/>
              <a:gd name="connsiteX4" fmla="*/ 2472744 w 4649274"/>
              <a:gd name="connsiteY4" fmla="*/ 2412642 h 4203341"/>
              <a:gd name="connsiteX5" fmla="*/ 3051220 w 4649274"/>
              <a:gd name="connsiteY5" fmla="*/ 2425520 h 4203341"/>
              <a:gd name="connsiteX6" fmla="*/ 3584620 w 4649274"/>
              <a:gd name="connsiteY6" fmla="*/ 2349320 h 4203341"/>
              <a:gd name="connsiteX7" fmla="*/ 4494727 w 4649274"/>
              <a:gd name="connsiteY7" fmla="*/ 2348248 h 4203341"/>
              <a:gd name="connsiteX8" fmla="*/ 4520485 w 4649274"/>
              <a:gd name="connsiteY8" fmla="*/ 2799008 h 4203341"/>
              <a:gd name="connsiteX9" fmla="*/ 3584620 w 4649274"/>
              <a:gd name="connsiteY9" fmla="*/ 2730320 h 4203341"/>
              <a:gd name="connsiteX10" fmla="*/ 3051220 w 4649274"/>
              <a:gd name="connsiteY10" fmla="*/ 2654120 h 4203341"/>
              <a:gd name="connsiteX11" fmla="*/ 2472744 w 4649274"/>
              <a:gd name="connsiteY11" fmla="*/ 2592946 h 4203341"/>
              <a:gd name="connsiteX12" fmla="*/ 2472744 w 4649274"/>
              <a:gd name="connsiteY12" fmla="*/ 3468710 h 4203341"/>
              <a:gd name="connsiteX13" fmla="*/ 2670220 w 4649274"/>
              <a:gd name="connsiteY13" fmla="*/ 3797120 h 4203341"/>
              <a:gd name="connsiteX14" fmla="*/ 3279820 w 4649274"/>
              <a:gd name="connsiteY14" fmla="*/ 3720920 h 4203341"/>
              <a:gd name="connsiteX15" fmla="*/ 4597758 w 4649274"/>
              <a:gd name="connsiteY15" fmla="*/ 3726287 h 4203341"/>
              <a:gd name="connsiteX16" fmla="*/ 4649274 w 4649274"/>
              <a:gd name="connsiteY16" fmla="*/ 4177048 h 4203341"/>
              <a:gd name="connsiteX17" fmla="*/ 3203620 w 4649274"/>
              <a:gd name="connsiteY17" fmla="*/ 4178120 h 4203341"/>
              <a:gd name="connsiteX18" fmla="*/ 2594020 w 4649274"/>
              <a:gd name="connsiteY18" fmla="*/ 4025721 h 4203341"/>
              <a:gd name="connsiteX19" fmla="*/ 2289220 w 4649274"/>
              <a:gd name="connsiteY19" fmla="*/ 3568521 h 4203341"/>
              <a:gd name="connsiteX20" fmla="*/ 2289220 w 4649274"/>
              <a:gd name="connsiteY20" fmla="*/ 444321 h 4203341"/>
              <a:gd name="connsiteX21" fmla="*/ 1983347 w 4649274"/>
              <a:gd name="connsiteY21" fmla="*/ 210355 h 4203341"/>
              <a:gd name="connsiteX22" fmla="*/ 0 w 4649274"/>
              <a:gd name="connsiteY22" fmla="*/ 223234 h 4203341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846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84620 w 4649274"/>
              <a:gd name="connsiteY9" fmla="*/ 28065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72744 w 4649274"/>
              <a:gd name="connsiteY4" fmla="*/ 2412642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051220 w 4649274"/>
              <a:gd name="connsiteY5" fmla="*/ 2425520 h 4203342"/>
              <a:gd name="connsiteX6" fmla="*/ 3584620 w 4649274"/>
              <a:gd name="connsiteY6" fmla="*/ 2349320 h 4203342"/>
              <a:gd name="connsiteX7" fmla="*/ 4494727 w 4649274"/>
              <a:gd name="connsiteY7" fmla="*/ 2348248 h 4203342"/>
              <a:gd name="connsiteX8" fmla="*/ 4520485 w 4649274"/>
              <a:gd name="connsiteY8" fmla="*/ 2799008 h 4203342"/>
              <a:gd name="connsiteX9" fmla="*/ 3508420 w 4649274"/>
              <a:gd name="connsiteY9" fmla="*/ 2730320 h 4203342"/>
              <a:gd name="connsiteX10" fmla="*/ 3051220 w 4649274"/>
              <a:gd name="connsiteY10" fmla="*/ 2654120 h 4203342"/>
              <a:gd name="connsiteX11" fmla="*/ 2472744 w 4649274"/>
              <a:gd name="connsiteY11" fmla="*/ 2592946 h 4203342"/>
              <a:gd name="connsiteX12" fmla="*/ 2472744 w 4649274"/>
              <a:gd name="connsiteY12" fmla="*/ 3468710 h 4203342"/>
              <a:gd name="connsiteX13" fmla="*/ 2670220 w 4649274"/>
              <a:gd name="connsiteY13" fmla="*/ 3797120 h 4203342"/>
              <a:gd name="connsiteX14" fmla="*/ 3279820 w 4649274"/>
              <a:gd name="connsiteY14" fmla="*/ 3720920 h 4203342"/>
              <a:gd name="connsiteX15" fmla="*/ 4597758 w 4649274"/>
              <a:gd name="connsiteY15" fmla="*/ 3726287 h 4203342"/>
              <a:gd name="connsiteX16" fmla="*/ 4649274 w 4649274"/>
              <a:gd name="connsiteY16" fmla="*/ 4177048 h 4203342"/>
              <a:gd name="connsiteX17" fmla="*/ 3279820 w 4649274"/>
              <a:gd name="connsiteY17" fmla="*/ 4178121 h 4203342"/>
              <a:gd name="connsiteX18" fmla="*/ 2594020 w 4649274"/>
              <a:gd name="connsiteY18" fmla="*/ 4025721 h 4203342"/>
              <a:gd name="connsiteX19" fmla="*/ 2289220 w 4649274"/>
              <a:gd name="connsiteY19" fmla="*/ 3568521 h 4203342"/>
              <a:gd name="connsiteX20" fmla="*/ 2289220 w 4649274"/>
              <a:gd name="connsiteY20" fmla="*/ 444321 h 4203342"/>
              <a:gd name="connsiteX21" fmla="*/ 1983347 w 4649274"/>
              <a:gd name="connsiteY21" fmla="*/ 210355 h 4203342"/>
              <a:gd name="connsiteX22" fmla="*/ 0 w 4649274"/>
              <a:gd name="connsiteY22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3051220 w 4649274"/>
              <a:gd name="connsiteY9" fmla="*/ 2654120 h 4203342"/>
              <a:gd name="connsiteX10" fmla="*/ 2472744 w 4649274"/>
              <a:gd name="connsiteY10" fmla="*/ 2592946 h 4203342"/>
              <a:gd name="connsiteX11" fmla="*/ 2472744 w 4649274"/>
              <a:gd name="connsiteY11" fmla="*/ 3468710 h 4203342"/>
              <a:gd name="connsiteX12" fmla="*/ 2670220 w 4649274"/>
              <a:gd name="connsiteY12" fmla="*/ 3797120 h 4203342"/>
              <a:gd name="connsiteX13" fmla="*/ 3279820 w 4649274"/>
              <a:gd name="connsiteY13" fmla="*/ 3720920 h 4203342"/>
              <a:gd name="connsiteX14" fmla="*/ 4597758 w 4649274"/>
              <a:gd name="connsiteY14" fmla="*/ 3726287 h 4203342"/>
              <a:gd name="connsiteX15" fmla="*/ 4649274 w 4649274"/>
              <a:gd name="connsiteY15" fmla="*/ 4177048 h 4203342"/>
              <a:gd name="connsiteX16" fmla="*/ 3279820 w 4649274"/>
              <a:gd name="connsiteY16" fmla="*/ 4178121 h 4203342"/>
              <a:gd name="connsiteX17" fmla="*/ 2594020 w 4649274"/>
              <a:gd name="connsiteY17" fmla="*/ 4025721 h 4203342"/>
              <a:gd name="connsiteX18" fmla="*/ 2289220 w 4649274"/>
              <a:gd name="connsiteY18" fmla="*/ 3568521 h 4203342"/>
              <a:gd name="connsiteX19" fmla="*/ 2289220 w 4649274"/>
              <a:gd name="connsiteY19" fmla="*/ 444321 h 4203342"/>
              <a:gd name="connsiteX20" fmla="*/ 1983347 w 4649274"/>
              <a:gd name="connsiteY20" fmla="*/ 210355 h 4203342"/>
              <a:gd name="connsiteX21" fmla="*/ 0 w 4649274"/>
              <a:gd name="connsiteY21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72744 w 4649274"/>
              <a:gd name="connsiteY9" fmla="*/ 2592946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7303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3493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8065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5017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4416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472744 w 4649274"/>
              <a:gd name="connsiteY3" fmla="*/ 2064913 h 4203342"/>
              <a:gd name="connsiteX4" fmla="*/ 2517820 w 4649274"/>
              <a:gd name="connsiteY4" fmla="*/ 2425520 h 4203342"/>
              <a:gd name="connsiteX5" fmla="*/ 3584620 w 4649274"/>
              <a:gd name="connsiteY5" fmla="*/ 2349320 h 4203342"/>
              <a:gd name="connsiteX6" fmla="*/ 4494727 w 4649274"/>
              <a:gd name="connsiteY6" fmla="*/ 2348248 h 4203342"/>
              <a:gd name="connsiteX7" fmla="*/ 4520485 w 4649274"/>
              <a:gd name="connsiteY7" fmla="*/ 2799008 h 4203342"/>
              <a:gd name="connsiteX8" fmla="*/ 3508420 w 4649274"/>
              <a:gd name="connsiteY8" fmla="*/ 2806520 h 4203342"/>
              <a:gd name="connsiteX9" fmla="*/ 2441620 w 4649274"/>
              <a:gd name="connsiteY9" fmla="*/ 2730320 h 4203342"/>
              <a:gd name="connsiteX10" fmla="*/ 2472744 w 4649274"/>
              <a:gd name="connsiteY10" fmla="*/ 3468710 h 4203342"/>
              <a:gd name="connsiteX11" fmla="*/ 2670220 w 4649274"/>
              <a:gd name="connsiteY11" fmla="*/ 3797120 h 4203342"/>
              <a:gd name="connsiteX12" fmla="*/ 3279820 w 4649274"/>
              <a:gd name="connsiteY12" fmla="*/ 3720920 h 4203342"/>
              <a:gd name="connsiteX13" fmla="*/ 4597758 w 4649274"/>
              <a:gd name="connsiteY13" fmla="*/ 3726287 h 4203342"/>
              <a:gd name="connsiteX14" fmla="*/ 4649274 w 4649274"/>
              <a:gd name="connsiteY14" fmla="*/ 4177048 h 4203342"/>
              <a:gd name="connsiteX15" fmla="*/ 3279820 w 4649274"/>
              <a:gd name="connsiteY15" fmla="*/ 4178121 h 4203342"/>
              <a:gd name="connsiteX16" fmla="*/ 2594020 w 4649274"/>
              <a:gd name="connsiteY16" fmla="*/ 4025721 h 4203342"/>
              <a:gd name="connsiteX17" fmla="*/ 2289220 w 4649274"/>
              <a:gd name="connsiteY17" fmla="*/ 3568521 h 4203342"/>
              <a:gd name="connsiteX18" fmla="*/ 2289220 w 4649274"/>
              <a:gd name="connsiteY18" fmla="*/ 444321 h 4203342"/>
              <a:gd name="connsiteX19" fmla="*/ 1983347 w 4649274"/>
              <a:gd name="connsiteY19" fmla="*/ 210355 h 4203342"/>
              <a:gd name="connsiteX20" fmla="*/ 0 w 4649274"/>
              <a:gd name="connsiteY20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4416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4416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472744 w 4649274"/>
              <a:gd name="connsiteY9" fmla="*/ 346871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441620 w 4649274"/>
              <a:gd name="connsiteY9" fmla="*/ 35685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517820 w 4649274"/>
              <a:gd name="connsiteY9" fmla="*/ 34923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03342"/>
              <a:gd name="connsiteX1" fmla="*/ 2047741 w 4649274"/>
              <a:gd name="connsiteY1" fmla="*/ 17172 h 4203342"/>
              <a:gd name="connsiteX2" fmla="*/ 2446986 w 4649274"/>
              <a:gd name="connsiteY2" fmla="*/ 300507 h 4203342"/>
              <a:gd name="connsiteX3" fmla="*/ 2517820 w 4649274"/>
              <a:gd name="connsiteY3" fmla="*/ 2425520 h 4203342"/>
              <a:gd name="connsiteX4" fmla="*/ 3584620 w 4649274"/>
              <a:gd name="connsiteY4" fmla="*/ 2349320 h 4203342"/>
              <a:gd name="connsiteX5" fmla="*/ 4494727 w 4649274"/>
              <a:gd name="connsiteY5" fmla="*/ 2348248 h 4203342"/>
              <a:gd name="connsiteX6" fmla="*/ 4520485 w 4649274"/>
              <a:gd name="connsiteY6" fmla="*/ 2799008 h 4203342"/>
              <a:gd name="connsiteX7" fmla="*/ 3508420 w 4649274"/>
              <a:gd name="connsiteY7" fmla="*/ 2806520 h 4203342"/>
              <a:gd name="connsiteX8" fmla="*/ 2517820 w 4649274"/>
              <a:gd name="connsiteY8" fmla="*/ 2730320 h 4203342"/>
              <a:gd name="connsiteX9" fmla="*/ 2517820 w 4649274"/>
              <a:gd name="connsiteY9" fmla="*/ 3492320 h 4203342"/>
              <a:gd name="connsiteX10" fmla="*/ 2670220 w 4649274"/>
              <a:gd name="connsiteY10" fmla="*/ 3797120 h 4203342"/>
              <a:gd name="connsiteX11" fmla="*/ 3279820 w 4649274"/>
              <a:gd name="connsiteY11" fmla="*/ 3720920 h 4203342"/>
              <a:gd name="connsiteX12" fmla="*/ 4597758 w 4649274"/>
              <a:gd name="connsiteY12" fmla="*/ 3726287 h 4203342"/>
              <a:gd name="connsiteX13" fmla="*/ 4649274 w 4649274"/>
              <a:gd name="connsiteY13" fmla="*/ 4177048 h 4203342"/>
              <a:gd name="connsiteX14" fmla="*/ 3279820 w 4649274"/>
              <a:gd name="connsiteY14" fmla="*/ 4178121 h 4203342"/>
              <a:gd name="connsiteX15" fmla="*/ 2594020 w 4649274"/>
              <a:gd name="connsiteY15" fmla="*/ 4025721 h 4203342"/>
              <a:gd name="connsiteX16" fmla="*/ 2289220 w 4649274"/>
              <a:gd name="connsiteY16" fmla="*/ 3568521 h 4203342"/>
              <a:gd name="connsiteX17" fmla="*/ 2289220 w 4649274"/>
              <a:gd name="connsiteY17" fmla="*/ 444321 h 4203342"/>
              <a:gd name="connsiteX18" fmla="*/ 1983347 w 4649274"/>
              <a:gd name="connsiteY18" fmla="*/ 210355 h 4203342"/>
              <a:gd name="connsiteX19" fmla="*/ 0 w 4649274"/>
              <a:gd name="connsiteY19" fmla="*/ 223234 h 4203342"/>
              <a:gd name="connsiteX0" fmla="*/ 0 w 4649274"/>
              <a:gd name="connsiteY0" fmla="*/ 17172 h 4228027"/>
              <a:gd name="connsiteX1" fmla="*/ 2047741 w 4649274"/>
              <a:gd name="connsiteY1" fmla="*/ 17172 h 4228027"/>
              <a:gd name="connsiteX2" fmla="*/ 2446986 w 4649274"/>
              <a:gd name="connsiteY2" fmla="*/ 300507 h 4228027"/>
              <a:gd name="connsiteX3" fmla="*/ 2517820 w 4649274"/>
              <a:gd name="connsiteY3" fmla="*/ 2425520 h 4228027"/>
              <a:gd name="connsiteX4" fmla="*/ 3584620 w 4649274"/>
              <a:gd name="connsiteY4" fmla="*/ 2349320 h 4228027"/>
              <a:gd name="connsiteX5" fmla="*/ 4494727 w 4649274"/>
              <a:gd name="connsiteY5" fmla="*/ 2348248 h 4228027"/>
              <a:gd name="connsiteX6" fmla="*/ 4520485 w 4649274"/>
              <a:gd name="connsiteY6" fmla="*/ 2799008 h 4228027"/>
              <a:gd name="connsiteX7" fmla="*/ 3508420 w 4649274"/>
              <a:gd name="connsiteY7" fmla="*/ 2806520 h 4228027"/>
              <a:gd name="connsiteX8" fmla="*/ 2517820 w 4649274"/>
              <a:gd name="connsiteY8" fmla="*/ 2730320 h 4228027"/>
              <a:gd name="connsiteX9" fmla="*/ 2517820 w 4649274"/>
              <a:gd name="connsiteY9" fmla="*/ 3492320 h 4228027"/>
              <a:gd name="connsiteX10" fmla="*/ 2670220 w 4649274"/>
              <a:gd name="connsiteY10" fmla="*/ 3797120 h 4228027"/>
              <a:gd name="connsiteX11" fmla="*/ 3279820 w 4649274"/>
              <a:gd name="connsiteY11" fmla="*/ 3720920 h 4228027"/>
              <a:gd name="connsiteX12" fmla="*/ 4597758 w 4649274"/>
              <a:gd name="connsiteY12" fmla="*/ 3726287 h 4228027"/>
              <a:gd name="connsiteX13" fmla="*/ 4649274 w 4649274"/>
              <a:gd name="connsiteY13" fmla="*/ 4177048 h 4228027"/>
              <a:gd name="connsiteX14" fmla="*/ 3279820 w 4649274"/>
              <a:gd name="connsiteY14" fmla="*/ 4178121 h 4228027"/>
              <a:gd name="connsiteX15" fmla="*/ 2594020 w 4649274"/>
              <a:gd name="connsiteY15" fmla="*/ 4025721 h 4228027"/>
              <a:gd name="connsiteX16" fmla="*/ 2289220 w 4649274"/>
              <a:gd name="connsiteY16" fmla="*/ 3568521 h 4228027"/>
              <a:gd name="connsiteX17" fmla="*/ 2289220 w 4649274"/>
              <a:gd name="connsiteY17" fmla="*/ 444321 h 4228027"/>
              <a:gd name="connsiteX18" fmla="*/ 1983347 w 4649274"/>
              <a:gd name="connsiteY18" fmla="*/ 210355 h 4228027"/>
              <a:gd name="connsiteX19" fmla="*/ 0 w 4649274"/>
              <a:gd name="connsiteY19" fmla="*/ 223234 h 4228027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2798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  <a:gd name="connsiteX0" fmla="*/ 0 w 4649274"/>
              <a:gd name="connsiteY0" fmla="*/ 17172 h 4200839"/>
              <a:gd name="connsiteX1" fmla="*/ 2047741 w 4649274"/>
              <a:gd name="connsiteY1" fmla="*/ 17172 h 4200839"/>
              <a:gd name="connsiteX2" fmla="*/ 2446986 w 4649274"/>
              <a:gd name="connsiteY2" fmla="*/ 300507 h 4200839"/>
              <a:gd name="connsiteX3" fmla="*/ 2517820 w 4649274"/>
              <a:gd name="connsiteY3" fmla="*/ 2425520 h 4200839"/>
              <a:gd name="connsiteX4" fmla="*/ 3584620 w 4649274"/>
              <a:gd name="connsiteY4" fmla="*/ 2349320 h 4200839"/>
              <a:gd name="connsiteX5" fmla="*/ 4494727 w 4649274"/>
              <a:gd name="connsiteY5" fmla="*/ 2348248 h 4200839"/>
              <a:gd name="connsiteX6" fmla="*/ 4520485 w 4649274"/>
              <a:gd name="connsiteY6" fmla="*/ 2799008 h 4200839"/>
              <a:gd name="connsiteX7" fmla="*/ 3508420 w 4649274"/>
              <a:gd name="connsiteY7" fmla="*/ 2806520 h 4200839"/>
              <a:gd name="connsiteX8" fmla="*/ 2517820 w 4649274"/>
              <a:gd name="connsiteY8" fmla="*/ 2730320 h 4200839"/>
              <a:gd name="connsiteX9" fmla="*/ 2517820 w 4649274"/>
              <a:gd name="connsiteY9" fmla="*/ 3492320 h 4200839"/>
              <a:gd name="connsiteX10" fmla="*/ 2670220 w 4649274"/>
              <a:gd name="connsiteY10" fmla="*/ 3797120 h 4200839"/>
              <a:gd name="connsiteX11" fmla="*/ 3508420 w 4649274"/>
              <a:gd name="connsiteY11" fmla="*/ 3720920 h 4200839"/>
              <a:gd name="connsiteX12" fmla="*/ 4597758 w 4649274"/>
              <a:gd name="connsiteY12" fmla="*/ 3726287 h 4200839"/>
              <a:gd name="connsiteX13" fmla="*/ 4649274 w 4649274"/>
              <a:gd name="connsiteY13" fmla="*/ 4177048 h 4200839"/>
              <a:gd name="connsiteX14" fmla="*/ 3279820 w 4649274"/>
              <a:gd name="connsiteY14" fmla="*/ 4178121 h 4200839"/>
              <a:gd name="connsiteX15" fmla="*/ 2594020 w 4649274"/>
              <a:gd name="connsiteY15" fmla="*/ 4025721 h 4200839"/>
              <a:gd name="connsiteX16" fmla="*/ 2289220 w 4649274"/>
              <a:gd name="connsiteY16" fmla="*/ 3568521 h 4200839"/>
              <a:gd name="connsiteX17" fmla="*/ 2289220 w 4649274"/>
              <a:gd name="connsiteY17" fmla="*/ 444321 h 4200839"/>
              <a:gd name="connsiteX18" fmla="*/ 1983347 w 4649274"/>
              <a:gd name="connsiteY18" fmla="*/ 210355 h 4200839"/>
              <a:gd name="connsiteX19" fmla="*/ 0 w 4649274"/>
              <a:gd name="connsiteY19" fmla="*/ 223234 h 4200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49274" h="4200839">
                <a:moveTo>
                  <a:pt x="0" y="17172"/>
                </a:moveTo>
                <a:cubicBezTo>
                  <a:pt x="682580" y="17172"/>
                  <a:pt x="1478924" y="0"/>
                  <a:pt x="2047741" y="17172"/>
                </a:cubicBezTo>
                <a:cubicBezTo>
                  <a:pt x="2334296" y="89080"/>
                  <a:pt x="2328929" y="92299"/>
                  <a:pt x="2446986" y="300507"/>
                </a:cubicBezTo>
                <a:cubicBezTo>
                  <a:pt x="2525333" y="701898"/>
                  <a:pt x="2435538" y="1602166"/>
                  <a:pt x="2517820" y="2425520"/>
                </a:cubicBezTo>
                <a:cubicBezTo>
                  <a:pt x="3108818" y="2432138"/>
                  <a:pt x="3242436" y="2349499"/>
                  <a:pt x="3584620" y="2349320"/>
                </a:cubicBezTo>
                <a:cubicBezTo>
                  <a:pt x="3825204" y="2336441"/>
                  <a:pt x="3920187" y="2335548"/>
                  <a:pt x="4494727" y="2348248"/>
                </a:cubicBezTo>
                <a:lnTo>
                  <a:pt x="4520485" y="2799008"/>
                </a:lnTo>
                <a:cubicBezTo>
                  <a:pt x="3965263" y="2808846"/>
                  <a:pt x="3842198" y="2817968"/>
                  <a:pt x="3508420" y="2806520"/>
                </a:cubicBezTo>
                <a:cubicBezTo>
                  <a:pt x="3174643" y="2795072"/>
                  <a:pt x="2852492" y="2663063"/>
                  <a:pt x="2517820" y="2730320"/>
                </a:cubicBezTo>
                <a:lnTo>
                  <a:pt x="2517820" y="3492320"/>
                </a:lnTo>
                <a:cubicBezTo>
                  <a:pt x="2550733" y="3693016"/>
                  <a:pt x="2586507" y="3755085"/>
                  <a:pt x="2670220" y="3797120"/>
                </a:cubicBezTo>
                <a:cubicBezTo>
                  <a:pt x="2867696" y="3808031"/>
                  <a:pt x="3276242" y="3750972"/>
                  <a:pt x="3508420" y="3720920"/>
                </a:cubicBezTo>
                <a:cubicBezTo>
                  <a:pt x="4275071" y="3704821"/>
                  <a:pt x="3873322" y="3731832"/>
                  <a:pt x="4597758" y="3726287"/>
                </a:cubicBezTo>
                <a:lnTo>
                  <a:pt x="4649274" y="4177048"/>
                </a:lnTo>
                <a:cubicBezTo>
                  <a:pt x="3909812" y="4200839"/>
                  <a:pt x="4031267" y="4187245"/>
                  <a:pt x="3279820" y="4178121"/>
                </a:cubicBezTo>
                <a:cubicBezTo>
                  <a:pt x="3024211" y="4149680"/>
                  <a:pt x="2759120" y="4127321"/>
                  <a:pt x="2594020" y="4025721"/>
                </a:cubicBezTo>
                <a:cubicBezTo>
                  <a:pt x="2428920" y="3924121"/>
                  <a:pt x="2318555" y="3829497"/>
                  <a:pt x="2289220" y="3568521"/>
                </a:cubicBezTo>
                <a:cubicBezTo>
                  <a:pt x="2238420" y="2971621"/>
                  <a:pt x="2340199" y="1004015"/>
                  <a:pt x="2289220" y="444321"/>
                </a:cubicBezTo>
                <a:cubicBezTo>
                  <a:pt x="2268291" y="308556"/>
                  <a:pt x="2254340" y="224665"/>
                  <a:pt x="1983347" y="210355"/>
                </a:cubicBezTo>
                <a:cubicBezTo>
                  <a:pt x="1601810" y="173507"/>
                  <a:pt x="661116" y="218941"/>
                  <a:pt x="0" y="223234"/>
                </a:cubicBezTo>
              </a:path>
            </a:pathLst>
          </a:custGeom>
          <a:solidFill>
            <a:srgbClr val="006600"/>
          </a:solidFill>
          <a:ln>
            <a:solidFill>
              <a:srgbClr val="156B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103"/>
          <p:cNvGrpSpPr/>
          <p:nvPr/>
        </p:nvGrpSpPr>
        <p:grpSpPr>
          <a:xfrm>
            <a:off x="1592261" y="761998"/>
            <a:ext cx="4808539" cy="4902561"/>
            <a:chOff x="1592261" y="761998"/>
            <a:chExt cx="4808539" cy="4902561"/>
          </a:xfrm>
        </p:grpSpPr>
        <p:sp>
          <p:nvSpPr>
            <p:cNvPr id="44" name="Freeform 43"/>
            <p:cNvSpPr/>
            <p:nvPr/>
          </p:nvSpPr>
          <p:spPr>
            <a:xfrm rot="5400000">
              <a:off x="1548421" y="811822"/>
              <a:ext cx="4902204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7244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609601 w 4902203"/>
                <a:gd name="connsiteY12" fmla="*/ 4800600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2554"/>
                <a:gd name="connsiteX1" fmla="*/ 4267202 w 4902203"/>
                <a:gd name="connsiteY1" fmla="*/ 7939 h 4802554"/>
                <a:gd name="connsiteX2" fmla="*/ 4876803 w 4902203"/>
                <a:gd name="connsiteY2" fmla="*/ 159849 h 4802554"/>
                <a:gd name="connsiteX3" fmla="*/ 4876803 w 4902203"/>
                <a:gd name="connsiteY3" fmla="*/ 2445849 h 4802554"/>
                <a:gd name="connsiteX4" fmla="*/ 4267203 w 4902203"/>
                <a:gd name="connsiteY4" fmla="*/ 2979249 h 4802554"/>
                <a:gd name="connsiteX5" fmla="*/ 2438405 w 4902203"/>
                <a:gd name="connsiteY5" fmla="*/ 2979248 h 4802554"/>
                <a:gd name="connsiteX6" fmla="*/ 1828805 w 4902203"/>
                <a:gd name="connsiteY6" fmla="*/ 3588848 h 4802554"/>
                <a:gd name="connsiteX7" fmla="*/ 1143001 w 4902203"/>
                <a:gd name="connsiteY7" fmla="*/ 4648200 h 4802554"/>
                <a:gd name="connsiteX8" fmla="*/ 609601 w 4902203"/>
                <a:gd name="connsiteY8" fmla="*/ 4800600 h 4802554"/>
                <a:gd name="connsiteX9" fmla="*/ 457201 w 4902203"/>
                <a:gd name="connsiteY9" fmla="*/ 4800600 h 4802554"/>
                <a:gd name="connsiteX10" fmla="*/ 685803 w 4902203"/>
                <a:gd name="connsiteY10" fmla="*/ 4665175 h 4802554"/>
                <a:gd name="connsiteX11" fmla="*/ 685805 w 4902203"/>
                <a:gd name="connsiteY11" fmla="*/ 2445848 h 4802554"/>
                <a:gd name="connsiteX12" fmla="*/ 1295403 w 4902203"/>
                <a:gd name="connsiteY12" fmla="*/ 1836249 h 4802554"/>
                <a:gd name="connsiteX13" fmla="*/ 3429003 w 4902203"/>
                <a:gd name="connsiteY13" fmla="*/ 1836249 h 4802554"/>
                <a:gd name="connsiteX14" fmla="*/ 3733803 w 4902203"/>
                <a:gd name="connsiteY14" fmla="*/ 1531449 h 4802554"/>
                <a:gd name="connsiteX15" fmla="*/ 3733803 w 4902203"/>
                <a:gd name="connsiteY15" fmla="*/ 159849 h 4802554"/>
                <a:gd name="connsiteX0" fmla="*/ 4191003 w 4902203"/>
                <a:gd name="connsiteY0" fmla="*/ 312249 h 4802554"/>
                <a:gd name="connsiteX1" fmla="*/ 3733803 w 4902203"/>
                <a:gd name="connsiteY1" fmla="*/ 160339 h 4802554"/>
                <a:gd name="connsiteX2" fmla="*/ 4419603 w 4902203"/>
                <a:gd name="connsiteY2" fmla="*/ 7449 h 4802554"/>
                <a:gd name="connsiteX3" fmla="*/ 4876803 w 4902203"/>
                <a:gd name="connsiteY3" fmla="*/ 159849 h 4802554"/>
                <a:gd name="connsiteX4" fmla="*/ 4419605 w 4902203"/>
                <a:gd name="connsiteY4" fmla="*/ 312249 h 4802554"/>
                <a:gd name="connsiteX5" fmla="*/ 4191003 w 4902203"/>
                <a:gd name="connsiteY5" fmla="*/ 312249 h 4802554"/>
                <a:gd name="connsiteX0" fmla="*/ 4876803 w 4902203"/>
                <a:gd name="connsiteY0" fmla="*/ 159849 h 4802554"/>
                <a:gd name="connsiteX1" fmla="*/ 4419605 w 4902203"/>
                <a:gd name="connsiteY1" fmla="*/ 312249 h 4802554"/>
                <a:gd name="connsiteX2" fmla="*/ 4191003 w 4902203"/>
                <a:gd name="connsiteY2" fmla="*/ 312249 h 4802554"/>
                <a:gd name="connsiteX3" fmla="*/ 3733803 w 4902203"/>
                <a:gd name="connsiteY3" fmla="*/ 160339 h 4802554"/>
                <a:gd name="connsiteX4" fmla="*/ 4191003 w 4902203"/>
                <a:gd name="connsiteY4" fmla="*/ 7449 h 4802554"/>
                <a:gd name="connsiteX5" fmla="*/ 4419603 w 4902203"/>
                <a:gd name="connsiteY5" fmla="*/ 7449 h 4802554"/>
                <a:gd name="connsiteX6" fmla="*/ 4876805 w 4902203"/>
                <a:gd name="connsiteY6" fmla="*/ 159849 h 4802554"/>
                <a:gd name="connsiteX7" fmla="*/ 4876802 w 4902203"/>
                <a:gd name="connsiteY7" fmla="*/ 2446339 h 4802554"/>
                <a:gd name="connsiteX8" fmla="*/ 4267202 w 4902203"/>
                <a:gd name="connsiteY8" fmla="*/ 2979739 h 4802554"/>
                <a:gd name="connsiteX9" fmla="*/ 2438405 w 4902203"/>
                <a:gd name="connsiteY9" fmla="*/ 2979248 h 4802554"/>
                <a:gd name="connsiteX10" fmla="*/ 1828805 w 4902203"/>
                <a:gd name="connsiteY10" fmla="*/ 3588848 h 4802554"/>
                <a:gd name="connsiteX11" fmla="*/ 1143001 w 4902203"/>
                <a:gd name="connsiteY11" fmla="*/ 4648200 h 4802554"/>
                <a:gd name="connsiteX12" fmla="*/ 609601 w 4902203"/>
                <a:gd name="connsiteY12" fmla="*/ 4800600 h 4802554"/>
                <a:gd name="connsiteX13" fmla="*/ 457201 w 4902203"/>
                <a:gd name="connsiteY13" fmla="*/ 4800600 h 4802554"/>
                <a:gd name="connsiteX14" fmla="*/ 1 w 4902203"/>
                <a:gd name="connsiteY14" fmla="*/ 4648200 h 4802554"/>
                <a:gd name="connsiteX15" fmla="*/ 685805 w 4902203"/>
                <a:gd name="connsiteY15" fmla="*/ 2445848 h 4802554"/>
                <a:gd name="connsiteX16" fmla="*/ 1295405 w 4902203"/>
                <a:gd name="connsiteY16" fmla="*/ 1836248 h 4802554"/>
                <a:gd name="connsiteX17" fmla="*/ 3429002 w 4902203"/>
                <a:gd name="connsiteY17" fmla="*/ 1836738 h 4802554"/>
                <a:gd name="connsiteX18" fmla="*/ 3733802 w 4902203"/>
                <a:gd name="connsiteY18" fmla="*/ 1531938 h 4802554"/>
                <a:gd name="connsiteX19" fmla="*/ 3733802 w 4902203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685806 w 4902204"/>
                <a:gd name="connsiteY15" fmla="*/ 2445848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1752602 w 4902204"/>
                <a:gd name="connsiteY5" fmla="*/ 2971801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09602 w 4902204"/>
                <a:gd name="connsiteY8" fmla="*/ 4800600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204" h="4802555" stroke="0" extrusionOk="0">
                  <a:moveTo>
                    <a:pt x="3733804" y="159849"/>
                  </a:moveTo>
                  <a:cubicBezTo>
                    <a:pt x="3823508" y="82854"/>
                    <a:pt x="3936212" y="5556"/>
                    <a:pt x="4267203" y="7939"/>
                  </a:cubicBezTo>
                  <a:cubicBezTo>
                    <a:pt x="4695831" y="15082"/>
                    <a:pt x="4873631" y="82061"/>
                    <a:pt x="4876804" y="159849"/>
                  </a:cubicBezTo>
                  <a:cubicBezTo>
                    <a:pt x="4899029" y="1271099"/>
                    <a:pt x="4902204" y="332886"/>
                    <a:pt x="4876804" y="2445849"/>
                  </a:cubicBezTo>
                  <a:cubicBezTo>
                    <a:pt x="4775204" y="2915749"/>
                    <a:pt x="4345787" y="2978454"/>
                    <a:pt x="4267204" y="2979249"/>
                  </a:cubicBezTo>
                  <a:lnTo>
                    <a:pt x="1752602" y="2971801"/>
                  </a:lnTo>
                  <a:cubicBezTo>
                    <a:pt x="1413535" y="2993984"/>
                    <a:pt x="1195680" y="3177203"/>
                    <a:pt x="1143002" y="3581401"/>
                  </a:cubicBezTo>
                  <a:cubicBezTo>
                    <a:pt x="1144790" y="4780522"/>
                    <a:pt x="1141214" y="3449079"/>
                    <a:pt x="1143002" y="4648200"/>
                  </a:cubicBez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0" y="4719224"/>
                    <a:pt x="1" y="4648201"/>
                  </a:cubicBezTo>
                  <a:cubicBezTo>
                    <a:pt x="2" y="3908425"/>
                    <a:pt x="1" y="3178177"/>
                    <a:pt x="2" y="2438401"/>
                  </a:cubicBezTo>
                  <a:cubicBezTo>
                    <a:pt x="104466" y="1887113"/>
                    <a:pt x="313030" y="1845615"/>
                    <a:pt x="609602" y="1828801"/>
                  </a:cubicBezTo>
                  <a:lnTo>
                    <a:pt x="3429004" y="1836249"/>
                  </a:lnTo>
                  <a:cubicBezTo>
                    <a:pt x="3632999" y="1837042"/>
                    <a:pt x="3722693" y="1747347"/>
                    <a:pt x="3733804" y="1531449"/>
                  </a:cubicBezTo>
                  <a:cubicBezTo>
                    <a:pt x="3745710" y="376543"/>
                    <a:pt x="3736185" y="707536"/>
                    <a:pt x="3733804" y="159849"/>
                  </a:cubicBezTo>
                  <a:close/>
                </a:path>
                <a:path w="4902204" h="4802555" fill="lighten" stroke="0" extrusionOk="0">
                  <a:moveTo>
                    <a:pt x="4191004" y="312249"/>
                  </a:moveTo>
                  <a:cubicBezTo>
                    <a:pt x="4073133" y="296851"/>
                    <a:pt x="3774286" y="277813"/>
                    <a:pt x="3733804" y="160339"/>
                  </a:cubicBezTo>
                  <a:cubicBezTo>
                    <a:pt x="3771909" y="0"/>
                    <a:pt x="4318401" y="5546"/>
                    <a:pt x="4419604" y="7449"/>
                  </a:cubicBezTo>
                  <a:cubicBezTo>
                    <a:pt x="4672211" y="41407"/>
                    <a:pt x="4876806" y="88825"/>
                    <a:pt x="4876804" y="159849"/>
                  </a:cubicBezTo>
                  <a:cubicBezTo>
                    <a:pt x="4876804" y="230872"/>
                    <a:pt x="4648401" y="309246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lose/>
                </a:path>
                <a:path w="4902204" h="4802555" fill="none" extrusionOk="0">
                  <a:moveTo>
                    <a:pt x="4876804" y="159849"/>
                  </a:moveTo>
                  <a:cubicBezTo>
                    <a:pt x="4876804" y="230872"/>
                    <a:pt x="4700784" y="302102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ubicBezTo>
                    <a:pt x="3909825" y="302103"/>
                    <a:pt x="3733804" y="211139"/>
                    <a:pt x="3733804" y="160339"/>
                  </a:cubicBezTo>
                  <a:cubicBezTo>
                    <a:pt x="3733804" y="109539"/>
                    <a:pt x="3909827" y="17595"/>
                    <a:pt x="4191004" y="7449"/>
                  </a:cubicBezTo>
                  <a:cubicBezTo>
                    <a:pt x="4245152" y="5495"/>
                    <a:pt x="4365456" y="5495"/>
                    <a:pt x="4419604" y="7449"/>
                  </a:cubicBezTo>
                  <a:cubicBezTo>
                    <a:pt x="4700784" y="17595"/>
                    <a:pt x="4864906" y="93586"/>
                    <a:pt x="4876806" y="159849"/>
                  </a:cubicBezTo>
                  <a:cubicBezTo>
                    <a:pt x="4894816" y="2071197"/>
                    <a:pt x="4868866" y="220664"/>
                    <a:pt x="4876803" y="2446339"/>
                  </a:cubicBezTo>
                  <a:cubicBezTo>
                    <a:pt x="4837006" y="2763512"/>
                    <a:pt x="4549777" y="2967121"/>
                    <a:pt x="4267203" y="2979739"/>
                  </a:cubicBezTo>
                  <a:cubicBezTo>
                    <a:pt x="3679829" y="2987594"/>
                    <a:pt x="2731978" y="2973857"/>
                    <a:pt x="1752602" y="2971801"/>
                  </a:cubicBezTo>
                  <a:cubicBezTo>
                    <a:pt x="1370269" y="2958297"/>
                    <a:pt x="1162502" y="3194342"/>
                    <a:pt x="1143002" y="3581401"/>
                  </a:cubicBezTo>
                  <a:lnTo>
                    <a:pt x="1143002" y="4648200"/>
                  </a:ln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1" y="4719223"/>
                    <a:pt x="2" y="4648200"/>
                  </a:cubicBezTo>
                  <a:cubicBezTo>
                    <a:pt x="3" y="3908424"/>
                    <a:pt x="1" y="3178177"/>
                    <a:pt x="2" y="2438401"/>
                  </a:cubicBezTo>
                  <a:cubicBezTo>
                    <a:pt x="2506" y="2282423"/>
                    <a:pt x="73698" y="1846331"/>
                    <a:pt x="609602" y="1828801"/>
                  </a:cubicBezTo>
                  <a:lnTo>
                    <a:pt x="3429003" y="1836738"/>
                  </a:lnTo>
                  <a:cubicBezTo>
                    <a:pt x="3599660" y="1828799"/>
                    <a:pt x="3706816" y="1792206"/>
                    <a:pt x="3733803" y="1531938"/>
                  </a:cubicBezTo>
                  <a:cubicBezTo>
                    <a:pt x="3734597" y="885907"/>
                    <a:pt x="3736184" y="1122363"/>
                    <a:pt x="3733803" y="160338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5" name="Rounded Rectangle 44"/>
            <p:cNvSpPr/>
            <p:nvPr/>
          </p:nvSpPr>
          <p:spPr>
            <a:xfrm rot="16200000">
              <a:off x="2049461" y="304800"/>
              <a:ext cx="1143000" cy="20574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7" name="Rounded Rectangle 46"/>
            <p:cNvSpPr/>
            <p:nvPr/>
          </p:nvSpPr>
          <p:spPr>
            <a:xfrm rot="16200000">
              <a:off x="4640261" y="4191001"/>
              <a:ext cx="1143000" cy="17526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8" name="Rounded Rectangle 47"/>
            <p:cNvSpPr/>
            <p:nvPr/>
          </p:nvSpPr>
          <p:spPr>
            <a:xfrm rot="10800000">
              <a:off x="3421061" y="1676400"/>
              <a:ext cx="1143000" cy="3048001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49" name="Pie 48"/>
            <p:cNvSpPr/>
            <p:nvPr/>
          </p:nvSpPr>
          <p:spPr>
            <a:xfrm rot="16200000">
              <a:off x="3529738" y="3921930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6" name="Pie 55"/>
            <p:cNvSpPr/>
            <p:nvPr/>
          </p:nvSpPr>
          <p:spPr>
            <a:xfrm rot="5400000">
              <a:off x="2840494" y="877017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0" name="Freeform 59"/>
            <p:cNvSpPr/>
            <p:nvPr/>
          </p:nvSpPr>
          <p:spPr>
            <a:xfrm rot="5400000">
              <a:off x="1548243" y="812001"/>
              <a:ext cx="4902560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1176017 w 4902560"/>
                <a:gd name="connsiteY13" fmla="*/ 4806585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5334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096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858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829160 w 4902560"/>
                <a:gd name="connsiteY11" fmla="*/ 4665175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7244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5720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560" h="4802555" stroke="0" extrusionOk="0">
                  <a:moveTo>
                    <a:pt x="3734160" y="159849"/>
                  </a:moveTo>
                  <a:cubicBezTo>
                    <a:pt x="3823864" y="82854"/>
                    <a:pt x="3936568" y="5556"/>
                    <a:pt x="4267559" y="7939"/>
                  </a:cubicBezTo>
                  <a:cubicBezTo>
                    <a:pt x="4696187" y="15082"/>
                    <a:pt x="4873987" y="82061"/>
                    <a:pt x="4877160" y="159849"/>
                  </a:cubicBezTo>
                  <a:cubicBezTo>
                    <a:pt x="4899385" y="1271099"/>
                    <a:pt x="4902560" y="332886"/>
                    <a:pt x="4877160" y="2445849"/>
                  </a:cubicBezTo>
                  <a:cubicBezTo>
                    <a:pt x="4775560" y="2915749"/>
                    <a:pt x="4346143" y="2978454"/>
                    <a:pt x="4267560" y="2979249"/>
                  </a:cubicBezTo>
                  <a:lnTo>
                    <a:pt x="1828801" y="2971801"/>
                  </a:lnTo>
                  <a:cubicBezTo>
                    <a:pt x="1451632" y="2924928"/>
                    <a:pt x="1198064" y="3058141"/>
                    <a:pt x="1143004" y="3581401"/>
                  </a:cubicBezTo>
                  <a:cubicBezTo>
                    <a:pt x="1144792" y="4780522"/>
                    <a:pt x="1141213" y="3449080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4"/>
                    <a:pt x="1" y="4648201"/>
                  </a:cubicBezTo>
                  <a:cubicBezTo>
                    <a:pt x="2" y="3908425"/>
                    <a:pt x="2" y="3178177"/>
                    <a:pt x="3" y="2438401"/>
                  </a:cubicBezTo>
                  <a:cubicBezTo>
                    <a:pt x="104467" y="1887113"/>
                    <a:pt x="313031" y="1845615"/>
                    <a:pt x="609603" y="1828801"/>
                  </a:cubicBezTo>
                  <a:lnTo>
                    <a:pt x="3429360" y="1836249"/>
                  </a:lnTo>
                  <a:cubicBezTo>
                    <a:pt x="3633355" y="1837042"/>
                    <a:pt x="3723049" y="1747347"/>
                    <a:pt x="3734160" y="1531449"/>
                  </a:cubicBezTo>
                  <a:cubicBezTo>
                    <a:pt x="3746066" y="376543"/>
                    <a:pt x="3736541" y="707536"/>
                    <a:pt x="3734160" y="159849"/>
                  </a:cubicBezTo>
                  <a:close/>
                </a:path>
                <a:path w="4902560" h="4802555" fill="lighten" stroke="0" extrusionOk="0">
                  <a:moveTo>
                    <a:pt x="4191360" y="312249"/>
                  </a:moveTo>
                  <a:cubicBezTo>
                    <a:pt x="4073489" y="296851"/>
                    <a:pt x="3774642" y="277813"/>
                    <a:pt x="3734160" y="160339"/>
                  </a:cubicBezTo>
                  <a:cubicBezTo>
                    <a:pt x="3772265" y="0"/>
                    <a:pt x="4318757" y="5546"/>
                    <a:pt x="4419960" y="7449"/>
                  </a:cubicBezTo>
                  <a:cubicBezTo>
                    <a:pt x="4672567" y="41407"/>
                    <a:pt x="4877162" y="88825"/>
                    <a:pt x="4877160" y="159849"/>
                  </a:cubicBezTo>
                  <a:cubicBezTo>
                    <a:pt x="4877160" y="230872"/>
                    <a:pt x="4648757" y="309246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lose/>
                </a:path>
                <a:path w="4902560" h="4802555" fill="none" extrusionOk="0">
                  <a:moveTo>
                    <a:pt x="4877160" y="159849"/>
                  </a:moveTo>
                  <a:cubicBezTo>
                    <a:pt x="4877160" y="230872"/>
                    <a:pt x="4701140" y="302102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ubicBezTo>
                    <a:pt x="3910181" y="302103"/>
                    <a:pt x="3734160" y="211139"/>
                    <a:pt x="3734160" y="160339"/>
                  </a:cubicBezTo>
                  <a:cubicBezTo>
                    <a:pt x="3734160" y="109539"/>
                    <a:pt x="3910183" y="17595"/>
                    <a:pt x="4191360" y="7449"/>
                  </a:cubicBezTo>
                  <a:cubicBezTo>
                    <a:pt x="4245508" y="5495"/>
                    <a:pt x="4365812" y="5495"/>
                    <a:pt x="4419960" y="7449"/>
                  </a:cubicBezTo>
                  <a:cubicBezTo>
                    <a:pt x="4701140" y="17595"/>
                    <a:pt x="4865262" y="93586"/>
                    <a:pt x="4877162" y="159849"/>
                  </a:cubicBezTo>
                  <a:cubicBezTo>
                    <a:pt x="4895172" y="2071197"/>
                    <a:pt x="4869222" y="220664"/>
                    <a:pt x="4877159" y="2446339"/>
                  </a:cubicBezTo>
                  <a:cubicBezTo>
                    <a:pt x="4837362" y="2763512"/>
                    <a:pt x="4550133" y="2967121"/>
                    <a:pt x="4267559" y="2979739"/>
                  </a:cubicBezTo>
                  <a:cubicBezTo>
                    <a:pt x="3680185" y="2987594"/>
                    <a:pt x="2808177" y="2973857"/>
                    <a:pt x="1828801" y="2971801"/>
                  </a:cubicBezTo>
                  <a:cubicBezTo>
                    <a:pt x="1446468" y="2958297"/>
                    <a:pt x="1162504" y="3194342"/>
                    <a:pt x="1143004" y="3581401"/>
                  </a:cubicBezTo>
                  <a:cubicBezTo>
                    <a:pt x="1143004" y="4067176"/>
                    <a:pt x="1143001" y="4162426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3"/>
                    <a:pt x="1" y="4648200"/>
                  </a:cubicBezTo>
                  <a:cubicBezTo>
                    <a:pt x="2" y="3908424"/>
                    <a:pt x="2" y="3178177"/>
                    <a:pt x="3" y="2438401"/>
                  </a:cubicBezTo>
                  <a:cubicBezTo>
                    <a:pt x="2507" y="2282423"/>
                    <a:pt x="73699" y="1846331"/>
                    <a:pt x="609603" y="1828801"/>
                  </a:cubicBezTo>
                  <a:lnTo>
                    <a:pt x="3429359" y="1836738"/>
                  </a:lnTo>
                  <a:cubicBezTo>
                    <a:pt x="3600016" y="1828799"/>
                    <a:pt x="3707172" y="1792206"/>
                    <a:pt x="3734159" y="1531938"/>
                  </a:cubicBezTo>
                  <a:cubicBezTo>
                    <a:pt x="3734953" y="885907"/>
                    <a:pt x="3736540" y="1122363"/>
                    <a:pt x="3734159" y="160338"/>
                  </a:cubicBezTo>
                </a:path>
              </a:pathLst>
            </a:custGeom>
            <a:noFill/>
            <a:ln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1" name="Can 60"/>
            <p:cNvSpPr/>
            <p:nvPr/>
          </p:nvSpPr>
          <p:spPr>
            <a:xfrm rot="5400000">
              <a:off x="4716998" y="2666463"/>
              <a:ext cx="1143000" cy="2210874"/>
            </a:xfrm>
            <a:prstGeom prst="can">
              <a:avLst/>
            </a:pr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2" name="Rounded Rectangle 61"/>
            <p:cNvSpPr/>
            <p:nvPr/>
          </p:nvSpPr>
          <p:spPr>
            <a:xfrm rot="16200000">
              <a:off x="4468543" y="2723881"/>
              <a:ext cx="1143000" cy="2096037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64" name="Straight Connector 63"/>
            <p:cNvCxnSpPr/>
            <p:nvPr/>
          </p:nvCxnSpPr>
          <p:spPr>
            <a:xfrm>
              <a:off x="4343400" y="3200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Oval 64"/>
            <p:cNvSpPr/>
            <p:nvPr/>
          </p:nvSpPr>
          <p:spPr>
            <a:xfrm>
              <a:off x="6096000" y="3200400"/>
              <a:ext cx="304800" cy="114300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>
            <a:xfrm>
              <a:off x="4343400" y="4343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oup 102"/>
          <p:cNvGrpSpPr/>
          <p:nvPr/>
        </p:nvGrpSpPr>
        <p:grpSpPr>
          <a:xfrm>
            <a:off x="6177089" y="2590799"/>
            <a:ext cx="909522" cy="3352800"/>
            <a:chOff x="6177089" y="2590799"/>
            <a:chExt cx="909522" cy="3352800"/>
          </a:xfrm>
        </p:grpSpPr>
        <p:grpSp>
          <p:nvGrpSpPr>
            <p:cNvPr id="68" name="Group 32"/>
            <p:cNvGrpSpPr/>
            <p:nvPr/>
          </p:nvGrpSpPr>
          <p:grpSpPr>
            <a:xfrm rot="10800000">
              <a:off x="6177091" y="4952999"/>
              <a:ext cx="833315" cy="990600"/>
              <a:chOff x="6676895" y="1453896"/>
              <a:chExt cx="519433" cy="990600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6676895" y="1453896"/>
                <a:ext cx="505375" cy="374905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79 w 474979"/>
                  <a:gd name="connsiteY0" fmla="*/ 527304 h 527304"/>
                  <a:gd name="connsiteX1" fmla="*/ 200659 w 474979"/>
                  <a:gd name="connsiteY1" fmla="*/ 353568 h 527304"/>
                  <a:gd name="connsiteX2" fmla="*/ 0 w 474979"/>
                  <a:gd name="connsiteY2" fmla="*/ 0 h 5273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384" h="374904">
                    <a:moveTo>
                      <a:pt x="410384" y="374904"/>
                    </a:moveTo>
                    <a:cubicBezTo>
                      <a:pt x="320468" y="352044"/>
                      <a:pt x="204461" y="263652"/>
                      <a:pt x="136064" y="201168"/>
                    </a:cubicBezTo>
                    <a:cubicBezTo>
                      <a:pt x="67667" y="138684"/>
                      <a:pt x="81248" y="13792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6771892" y="1834896"/>
                <a:ext cx="424433" cy="2225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380" h="560710">
                    <a:moveTo>
                      <a:pt x="464380" y="560710"/>
                    </a:moveTo>
                    <a:cubicBezTo>
                      <a:pt x="374464" y="537850"/>
                      <a:pt x="267457" y="480426"/>
                      <a:pt x="190060" y="386974"/>
                    </a:cubicBezTo>
                    <a:cubicBezTo>
                      <a:pt x="112663" y="293522"/>
                      <a:pt x="66580" y="185165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6819387" y="2139696"/>
                <a:ext cx="376935" cy="701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83517 w 483517"/>
                  <a:gd name="connsiteY0" fmla="*/ 706648 h 706648"/>
                  <a:gd name="connsiteX1" fmla="*/ 209197 w 483517"/>
                  <a:gd name="connsiteY1" fmla="*/ 532912 h 706648"/>
                  <a:gd name="connsiteX2" fmla="*/ 0 w 483517"/>
                  <a:gd name="connsiteY2" fmla="*/ 0 h 70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517" h="706648">
                    <a:moveTo>
                      <a:pt x="483517" y="706648"/>
                    </a:moveTo>
                    <a:cubicBezTo>
                      <a:pt x="393601" y="683788"/>
                      <a:pt x="289783" y="650686"/>
                      <a:pt x="209197" y="532912"/>
                    </a:cubicBezTo>
                    <a:cubicBezTo>
                      <a:pt x="128611" y="415138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88"/>
              <p:cNvSpPr/>
              <p:nvPr/>
            </p:nvSpPr>
            <p:spPr>
              <a:xfrm flipV="1">
                <a:off x="6866891" y="2430780"/>
                <a:ext cx="329437" cy="1371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605374 w 605374"/>
                  <a:gd name="connsiteY0" fmla="*/ 829544 h 829544"/>
                  <a:gd name="connsiteX1" fmla="*/ 331054 w 605374"/>
                  <a:gd name="connsiteY1" fmla="*/ 655808 h 829544"/>
                  <a:gd name="connsiteX2" fmla="*/ 0 w 605374"/>
                  <a:gd name="connsiteY2" fmla="*/ 0 h 829544"/>
                  <a:gd name="connsiteX0" fmla="*/ 605374 w 605374"/>
                  <a:gd name="connsiteY0" fmla="*/ 967801 h 967801"/>
                  <a:gd name="connsiteX1" fmla="*/ 121857 w 605374"/>
                  <a:gd name="connsiteY1" fmla="*/ 138257 h 967801"/>
                  <a:gd name="connsiteX2" fmla="*/ 0 w 605374"/>
                  <a:gd name="connsiteY2" fmla="*/ 138257 h 967801"/>
                  <a:gd name="connsiteX0" fmla="*/ 605374 w 605374"/>
                  <a:gd name="connsiteY0" fmla="*/ 829544 h 906353"/>
                  <a:gd name="connsiteX1" fmla="*/ 182786 w 605374"/>
                  <a:gd name="connsiteY1" fmla="*/ 768096 h 906353"/>
                  <a:gd name="connsiteX2" fmla="*/ 0 w 605374"/>
                  <a:gd name="connsiteY2" fmla="*/ 0 h 906353"/>
                  <a:gd name="connsiteX0" fmla="*/ 422588 w 422588"/>
                  <a:gd name="connsiteY0" fmla="*/ 61448 h 138257"/>
                  <a:gd name="connsiteX1" fmla="*/ 0 w 422588"/>
                  <a:gd name="connsiteY1" fmla="*/ 0 h 13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2588" h="138257">
                    <a:moveTo>
                      <a:pt x="422588" y="61448"/>
                    </a:moveTo>
                    <a:cubicBezTo>
                      <a:pt x="332672" y="38588"/>
                      <a:pt x="100896" y="138257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9" name="Group 39"/>
            <p:cNvGrpSpPr/>
            <p:nvPr/>
          </p:nvGrpSpPr>
          <p:grpSpPr>
            <a:xfrm rot="10800000">
              <a:off x="6177103" y="2590799"/>
              <a:ext cx="909508" cy="2133600"/>
              <a:chOff x="6629400" y="1298448"/>
              <a:chExt cx="566928" cy="2289048"/>
            </a:xfrm>
          </p:grpSpPr>
          <p:sp>
            <p:nvSpPr>
              <p:cNvPr id="72" name="Freeform 71"/>
              <p:cNvSpPr/>
              <p:nvPr/>
            </p:nvSpPr>
            <p:spPr>
              <a:xfrm>
                <a:off x="6707299" y="1298448"/>
                <a:ext cx="474979" cy="530352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81 w 474981"/>
                  <a:gd name="connsiteY0" fmla="*/ 530352 h 530352"/>
                  <a:gd name="connsiteX1" fmla="*/ 200661 w 474981"/>
                  <a:gd name="connsiteY1" fmla="*/ 356616 h 530352"/>
                  <a:gd name="connsiteX2" fmla="*/ 0 w 474981"/>
                  <a:gd name="connsiteY2" fmla="*/ 0 h 53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81" h="530352">
                    <a:moveTo>
                      <a:pt x="474981" y="530352"/>
                    </a:moveTo>
                    <a:cubicBezTo>
                      <a:pt x="385065" y="507492"/>
                      <a:pt x="279824" y="445008"/>
                      <a:pt x="200661" y="356616"/>
                    </a:cubicBezTo>
                    <a:cubicBezTo>
                      <a:pt x="121498" y="26822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 flipV="1">
                <a:off x="6629400" y="2819400"/>
                <a:ext cx="566928" cy="76809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6724396" y="1788958"/>
                <a:ext cx="471932" cy="268443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 flipV="1">
                <a:off x="6678168" y="2590800"/>
                <a:ext cx="518160" cy="3048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6754368" y="21336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>
              <a:xfrm flipV="1">
                <a:off x="6754368" y="24384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6211824" y="4407407"/>
              <a:ext cx="426720" cy="210312"/>
            </a:xfrm>
            <a:custGeom>
              <a:avLst/>
              <a:gdLst>
                <a:gd name="connsiteX0" fmla="*/ 0 w 493776"/>
                <a:gd name="connsiteY0" fmla="*/ 219456 h 219456"/>
                <a:gd name="connsiteX1" fmla="*/ 301752 w 493776"/>
                <a:gd name="connsiteY1" fmla="*/ 155448 h 219456"/>
                <a:gd name="connsiteX2" fmla="*/ 493776 w 49377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776" h="219456">
                  <a:moveTo>
                    <a:pt x="0" y="219456"/>
                  </a:moveTo>
                  <a:cubicBezTo>
                    <a:pt x="109728" y="205740"/>
                    <a:pt x="219456" y="192024"/>
                    <a:pt x="301752" y="155448"/>
                  </a:cubicBezTo>
                  <a:cubicBezTo>
                    <a:pt x="384048" y="118872"/>
                    <a:pt x="438912" y="59436"/>
                    <a:pt x="49377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1" name="Freeform 70"/>
            <p:cNvSpPr/>
            <p:nvPr/>
          </p:nvSpPr>
          <p:spPr>
            <a:xfrm>
              <a:off x="6181344" y="4590287"/>
              <a:ext cx="676656" cy="219456"/>
            </a:xfrm>
            <a:custGeom>
              <a:avLst/>
              <a:gdLst>
                <a:gd name="connsiteX0" fmla="*/ 0 w 676656"/>
                <a:gd name="connsiteY0" fmla="*/ 219456 h 219456"/>
                <a:gd name="connsiteX1" fmla="*/ 329184 w 676656"/>
                <a:gd name="connsiteY1" fmla="*/ 173736 h 219456"/>
                <a:gd name="connsiteX2" fmla="*/ 676656 w 67665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56" h="219456">
                  <a:moveTo>
                    <a:pt x="0" y="219456"/>
                  </a:moveTo>
                  <a:cubicBezTo>
                    <a:pt x="108204" y="214884"/>
                    <a:pt x="216408" y="210312"/>
                    <a:pt x="329184" y="173736"/>
                  </a:cubicBezTo>
                  <a:cubicBezTo>
                    <a:pt x="441960" y="137160"/>
                    <a:pt x="559308" y="68580"/>
                    <a:pt x="67665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0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Building Pipeline Infrastructure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91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93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94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95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9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97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98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103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3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1524000" y="120650"/>
            <a:ext cx="5791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Using New </a:t>
            </a:r>
            <a:r>
              <a:rPr lang="en-US" sz="3600" dirty="0" smtClean="0">
                <a:solidFill>
                  <a:srgbClr val="570000"/>
                </a:solidFill>
              </a:rPr>
              <a:t>Rosaceae </a:t>
            </a:r>
            <a:r>
              <a:rPr lang="en-US" sz="3600" dirty="0" smtClean="0">
                <a:solidFill>
                  <a:srgbClr val="570000"/>
                </a:solidFill>
              </a:rPr>
              <a:t>Genomics Knowledge</a:t>
            </a:r>
            <a:endParaRPr lang="en-US" sz="3600" dirty="0" smtClean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5" name="Group 73"/>
          <p:cNvGrpSpPr/>
          <p:nvPr/>
        </p:nvGrpSpPr>
        <p:grpSpPr>
          <a:xfrm>
            <a:off x="4114800" y="1371600"/>
            <a:ext cx="2055039" cy="5257800"/>
            <a:chOff x="-374829" y="-1473558"/>
            <a:chExt cx="2055039" cy="5257800"/>
          </a:xfrm>
        </p:grpSpPr>
        <p:sp>
          <p:nvSpPr>
            <p:cNvPr id="36" name="Freeform 35"/>
            <p:cNvSpPr/>
            <p:nvPr/>
          </p:nvSpPr>
          <p:spPr>
            <a:xfrm>
              <a:off x="1072971" y="-940158"/>
              <a:ext cx="591237" cy="201305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 flipV="1">
              <a:off x="310971" y="1422042"/>
              <a:ext cx="1369239" cy="2362200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8" name="Freeform 37"/>
            <p:cNvSpPr/>
            <p:nvPr/>
          </p:nvSpPr>
          <p:spPr>
            <a:xfrm>
              <a:off x="1149171" y="812442"/>
              <a:ext cx="511989" cy="33665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274320 w 274320"/>
                <a:gd name="connsiteY0" fmla="*/ 173736 h 173736"/>
                <a:gd name="connsiteX1" fmla="*/ 0 w 274320"/>
                <a:gd name="connsiteY1" fmla="*/ 0 h 17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320" h="173736">
                  <a:moveTo>
                    <a:pt x="274320" y="173736"/>
                  </a:moveTo>
                  <a:cubicBezTo>
                    <a:pt x="184404" y="150876"/>
                    <a:pt x="94488" y="128016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>
            <a:xfrm>
              <a:off x="1072971" y="1306219"/>
              <a:ext cx="588189" cy="45719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  <a:gd name="connsiteX0" fmla="*/ 483556 w 483556"/>
                <a:gd name="connsiteY0" fmla="*/ 368686 h 368686"/>
                <a:gd name="connsiteX1" fmla="*/ 209236 w 483556"/>
                <a:gd name="connsiteY1" fmla="*/ 194950 h 368686"/>
                <a:gd name="connsiteX2" fmla="*/ 0 w 483556"/>
                <a:gd name="connsiteY2" fmla="*/ 0 h 368686"/>
                <a:gd name="connsiteX0" fmla="*/ 483556 w 483556"/>
                <a:gd name="connsiteY0" fmla="*/ 560710 h 560710"/>
                <a:gd name="connsiteX1" fmla="*/ 209236 w 483556"/>
                <a:gd name="connsiteY1" fmla="*/ 386974 h 560710"/>
                <a:gd name="connsiteX2" fmla="*/ 0 w 483556"/>
                <a:gd name="connsiteY2" fmla="*/ 0 h 5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3556" h="560710">
                  <a:moveTo>
                    <a:pt x="483556" y="560710"/>
                  </a:moveTo>
                  <a:cubicBezTo>
                    <a:pt x="393640" y="537850"/>
                    <a:pt x="289829" y="480426"/>
                    <a:pt x="209236" y="386974"/>
                  </a:cubicBezTo>
                  <a:cubicBezTo>
                    <a:pt x="128643" y="293522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6171" y="-1016358"/>
              <a:ext cx="1654989" cy="2241654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>
              <a:off x="-374829" y="-1473558"/>
              <a:ext cx="2035989" cy="2743200"/>
            </a:xfrm>
            <a:custGeom>
              <a:avLst/>
              <a:gdLst>
                <a:gd name="connsiteX0" fmla="*/ 566928 w 566928"/>
                <a:gd name="connsiteY0" fmla="*/ 768096 h 768096"/>
                <a:gd name="connsiteX1" fmla="*/ 292608 w 566928"/>
                <a:gd name="connsiteY1" fmla="*/ 594360 h 768096"/>
                <a:gd name="connsiteX2" fmla="*/ 0 w 566928"/>
                <a:gd name="connsiteY2" fmla="*/ 0 h 7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928" h="768096">
                  <a:moveTo>
                    <a:pt x="566928" y="768096"/>
                  </a:moveTo>
                  <a:cubicBezTo>
                    <a:pt x="477012" y="745236"/>
                    <a:pt x="387096" y="722376"/>
                    <a:pt x="292608" y="594360"/>
                  </a:cubicBezTo>
                  <a:cubicBezTo>
                    <a:pt x="198120" y="466344"/>
                    <a:pt x="99060" y="233172"/>
                    <a:pt x="0" y="0"/>
                  </a:cubicBezTo>
                </a:path>
              </a:pathLst>
            </a:cu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 rot="19199574">
            <a:off x="4441974" y="1292349"/>
            <a:ext cx="12826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FFC000"/>
                </a:solidFill>
                <a:latin typeface="Arial"/>
              </a:rPr>
              <a:t>Socio-economics information</a:t>
            </a:r>
            <a:endParaRPr lang="en-US" sz="1600" i="1" dirty="0">
              <a:solidFill>
                <a:srgbClr val="FFC000"/>
              </a:solidFill>
              <a:latin typeface="Arial"/>
            </a:endParaRPr>
          </a:p>
        </p:txBody>
      </p:sp>
      <p:sp>
        <p:nvSpPr>
          <p:cNvPr id="43" name="TextBox 42"/>
          <p:cNvSpPr txBox="1"/>
          <p:nvPr/>
        </p:nvSpPr>
        <p:spPr>
          <a:xfrm rot="19199574">
            <a:off x="4003808" y="3983193"/>
            <a:ext cx="15076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i="1" dirty="0" smtClean="0">
                <a:solidFill>
                  <a:srgbClr val="0000FF"/>
                </a:solidFill>
                <a:latin typeface="Arial"/>
              </a:rPr>
              <a:t>DNA information</a:t>
            </a:r>
            <a:endParaRPr lang="en-US" sz="2000" i="1" dirty="0">
              <a:solidFill>
                <a:srgbClr val="0000FF"/>
              </a:solidFill>
              <a:latin typeface="Arial"/>
            </a:endParaRPr>
          </a:p>
        </p:txBody>
      </p:sp>
      <p:grpSp>
        <p:nvGrpSpPr>
          <p:cNvPr id="15" name="Group 103"/>
          <p:cNvGrpSpPr/>
          <p:nvPr/>
        </p:nvGrpSpPr>
        <p:grpSpPr>
          <a:xfrm>
            <a:off x="6108731" y="3886200"/>
            <a:ext cx="1968469" cy="2006959"/>
            <a:chOff x="1592261" y="761998"/>
            <a:chExt cx="4808539" cy="4902561"/>
          </a:xfrm>
        </p:grpSpPr>
        <p:sp>
          <p:nvSpPr>
            <p:cNvPr id="16" name="Freeform 15"/>
            <p:cNvSpPr/>
            <p:nvPr/>
          </p:nvSpPr>
          <p:spPr>
            <a:xfrm rot="5400000">
              <a:off x="1548421" y="811822"/>
              <a:ext cx="4902204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7244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828803 w 4902203"/>
                <a:gd name="connsiteY11" fmla="*/ 4665175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828803 w 4902203"/>
                <a:gd name="connsiteY7" fmla="*/ 4665175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1175660 w 4902203"/>
                <a:gd name="connsiteY13" fmla="*/ 4806585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1175660 w 4902203"/>
                <a:gd name="connsiteY9" fmla="*/ 4806585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1338946 w 4902203"/>
                <a:gd name="connsiteY12" fmla="*/ 4806585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8539"/>
                <a:gd name="connsiteX1" fmla="*/ 4267202 w 4902203"/>
                <a:gd name="connsiteY1" fmla="*/ 7939 h 4808539"/>
                <a:gd name="connsiteX2" fmla="*/ 4876803 w 4902203"/>
                <a:gd name="connsiteY2" fmla="*/ 159849 h 4808539"/>
                <a:gd name="connsiteX3" fmla="*/ 4876803 w 4902203"/>
                <a:gd name="connsiteY3" fmla="*/ 2445849 h 4808539"/>
                <a:gd name="connsiteX4" fmla="*/ 4267203 w 4902203"/>
                <a:gd name="connsiteY4" fmla="*/ 2979249 h 4808539"/>
                <a:gd name="connsiteX5" fmla="*/ 2438405 w 4902203"/>
                <a:gd name="connsiteY5" fmla="*/ 2979248 h 4808539"/>
                <a:gd name="connsiteX6" fmla="*/ 1828805 w 4902203"/>
                <a:gd name="connsiteY6" fmla="*/ 3588848 h 4808539"/>
                <a:gd name="connsiteX7" fmla="*/ 1143001 w 4902203"/>
                <a:gd name="connsiteY7" fmla="*/ 4648200 h 4808539"/>
                <a:gd name="connsiteX8" fmla="*/ 1338946 w 4902203"/>
                <a:gd name="connsiteY8" fmla="*/ 4806585 h 4808539"/>
                <a:gd name="connsiteX9" fmla="*/ 457201 w 4902203"/>
                <a:gd name="connsiteY9" fmla="*/ 4800600 h 4808539"/>
                <a:gd name="connsiteX10" fmla="*/ 685803 w 4902203"/>
                <a:gd name="connsiteY10" fmla="*/ 4665175 h 4808539"/>
                <a:gd name="connsiteX11" fmla="*/ 685805 w 4902203"/>
                <a:gd name="connsiteY11" fmla="*/ 2445848 h 4808539"/>
                <a:gd name="connsiteX12" fmla="*/ 1295403 w 4902203"/>
                <a:gd name="connsiteY12" fmla="*/ 1836249 h 4808539"/>
                <a:gd name="connsiteX13" fmla="*/ 3429003 w 4902203"/>
                <a:gd name="connsiteY13" fmla="*/ 1836249 h 4808539"/>
                <a:gd name="connsiteX14" fmla="*/ 3733803 w 4902203"/>
                <a:gd name="connsiteY14" fmla="*/ 1531449 h 4808539"/>
                <a:gd name="connsiteX15" fmla="*/ 3733803 w 4902203"/>
                <a:gd name="connsiteY15" fmla="*/ 159849 h 4808539"/>
                <a:gd name="connsiteX0" fmla="*/ 4191003 w 4902203"/>
                <a:gd name="connsiteY0" fmla="*/ 312249 h 4808539"/>
                <a:gd name="connsiteX1" fmla="*/ 3733803 w 4902203"/>
                <a:gd name="connsiteY1" fmla="*/ 160339 h 4808539"/>
                <a:gd name="connsiteX2" fmla="*/ 4419603 w 4902203"/>
                <a:gd name="connsiteY2" fmla="*/ 7449 h 4808539"/>
                <a:gd name="connsiteX3" fmla="*/ 4876803 w 4902203"/>
                <a:gd name="connsiteY3" fmla="*/ 159849 h 4808539"/>
                <a:gd name="connsiteX4" fmla="*/ 4419605 w 4902203"/>
                <a:gd name="connsiteY4" fmla="*/ 312249 h 4808539"/>
                <a:gd name="connsiteX5" fmla="*/ 4191003 w 4902203"/>
                <a:gd name="connsiteY5" fmla="*/ 312249 h 4808539"/>
                <a:gd name="connsiteX0" fmla="*/ 4876803 w 4902203"/>
                <a:gd name="connsiteY0" fmla="*/ 159849 h 4808539"/>
                <a:gd name="connsiteX1" fmla="*/ 4419605 w 4902203"/>
                <a:gd name="connsiteY1" fmla="*/ 312249 h 4808539"/>
                <a:gd name="connsiteX2" fmla="*/ 4191003 w 4902203"/>
                <a:gd name="connsiteY2" fmla="*/ 312249 h 4808539"/>
                <a:gd name="connsiteX3" fmla="*/ 3733803 w 4902203"/>
                <a:gd name="connsiteY3" fmla="*/ 160339 h 4808539"/>
                <a:gd name="connsiteX4" fmla="*/ 4191003 w 4902203"/>
                <a:gd name="connsiteY4" fmla="*/ 7449 h 4808539"/>
                <a:gd name="connsiteX5" fmla="*/ 4419603 w 4902203"/>
                <a:gd name="connsiteY5" fmla="*/ 7449 h 4808539"/>
                <a:gd name="connsiteX6" fmla="*/ 4876805 w 4902203"/>
                <a:gd name="connsiteY6" fmla="*/ 159849 h 4808539"/>
                <a:gd name="connsiteX7" fmla="*/ 4876802 w 4902203"/>
                <a:gd name="connsiteY7" fmla="*/ 2446339 h 4808539"/>
                <a:gd name="connsiteX8" fmla="*/ 4267202 w 4902203"/>
                <a:gd name="connsiteY8" fmla="*/ 2979739 h 4808539"/>
                <a:gd name="connsiteX9" fmla="*/ 2438405 w 4902203"/>
                <a:gd name="connsiteY9" fmla="*/ 2979248 h 4808539"/>
                <a:gd name="connsiteX10" fmla="*/ 1828805 w 4902203"/>
                <a:gd name="connsiteY10" fmla="*/ 3588848 h 4808539"/>
                <a:gd name="connsiteX11" fmla="*/ 1143001 w 4902203"/>
                <a:gd name="connsiteY11" fmla="*/ 4648200 h 4808539"/>
                <a:gd name="connsiteX12" fmla="*/ 609601 w 4902203"/>
                <a:gd name="connsiteY12" fmla="*/ 4800600 h 4808539"/>
                <a:gd name="connsiteX13" fmla="*/ 457201 w 4902203"/>
                <a:gd name="connsiteY13" fmla="*/ 4800600 h 4808539"/>
                <a:gd name="connsiteX14" fmla="*/ 1 w 4902203"/>
                <a:gd name="connsiteY14" fmla="*/ 4648200 h 4808539"/>
                <a:gd name="connsiteX15" fmla="*/ 685805 w 4902203"/>
                <a:gd name="connsiteY15" fmla="*/ 2445848 h 4808539"/>
                <a:gd name="connsiteX16" fmla="*/ 1295405 w 4902203"/>
                <a:gd name="connsiteY16" fmla="*/ 1836248 h 4808539"/>
                <a:gd name="connsiteX17" fmla="*/ 3429002 w 4902203"/>
                <a:gd name="connsiteY17" fmla="*/ 1836738 h 4808539"/>
                <a:gd name="connsiteX18" fmla="*/ 3733802 w 4902203"/>
                <a:gd name="connsiteY18" fmla="*/ 1531938 h 4808539"/>
                <a:gd name="connsiteX19" fmla="*/ 3733802 w 4902203"/>
                <a:gd name="connsiteY19" fmla="*/ 160338 h 4808539"/>
                <a:gd name="connsiteX0" fmla="*/ 3733803 w 4902203"/>
                <a:gd name="connsiteY0" fmla="*/ 159849 h 4802554"/>
                <a:gd name="connsiteX1" fmla="*/ 4267202 w 4902203"/>
                <a:gd name="connsiteY1" fmla="*/ 7939 h 4802554"/>
                <a:gd name="connsiteX2" fmla="*/ 4876803 w 4902203"/>
                <a:gd name="connsiteY2" fmla="*/ 159849 h 4802554"/>
                <a:gd name="connsiteX3" fmla="*/ 4876803 w 4902203"/>
                <a:gd name="connsiteY3" fmla="*/ 2445849 h 4802554"/>
                <a:gd name="connsiteX4" fmla="*/ 4267203 w 4902203"/>
                <a:gd name="connsiteY4" fmla="*/ 2979249 h 4802554"/>
                <a:gd name="connsiteX5" fmla="*/ 2438405 w 4902203"/>
                <a:gd name="connsiteY5" fmla="*/ 2979248 h 4802554"/>
                <a:gd name="connsiteX6" fmla="*/ 1828805 w 4902203"/>
                <a:gd name="connsiteY6" fmla="*/ 3588848 h 4802554"/>
                <a:gd name="connsiteX7" fmla="*/ 1143001 w 4902203"/>
                <a:gd name="connsiteY7" fmla="*/ 4648200 h 4802554"/>
                <a:gd name="connsiteX8" fmla="*/ 609601 w 4902203"/>
                <a:gd name="connsiteY8" fmla="*/ 4800600 h 4802554"/>
                <a:gd name="connsiteX9" fmla="*/ 457201 w 4902203"/>
                <a:gd name="connsiteY9" fmla="*/ 4800600 h 4802554"/>
                <a:gd name="connsiteX10" fmla="*/ 685803 w 4902203"/>
                <a:gd name="connsiteY10" fmla="*/ 4665175 h 4802554"/>
                <a:gd name="connsiteX11" fmla="*/ 685805 w 4902203"/>
                <a:gd name="connsiteY11" fmla="*/ 2445848 h 4802554"/>
                <a:gd name="connsiteX12" fmla="*/ 1295403 w 4902203"/>
                <a:gd name="connsiteY12" fmla="*/ 1836249 h 4802554"/>
                <a:gd name="connsiteX13" fmla="*/ 3429003 w 4902203"/>
                <a:gd name="connsiteY13" fmla="*/ 1836249 h 4802554"/>
                <a:gd name="connsiteX14" fmla="*/ 3733803 w 4902203"/>
                <a:gd name="connsiteY14" fmla="*/ 1531449 h 4802554"/>
                <a:gd name="connsiteX15" fmla="*/ 3733803 w 4902203"/>
                <a:gd name="connsiteY15" fmla="*/ 159849 h 4802554"/>
                <a:gd name="connsiteX0" fmla="*/ 4191003 w 4902203"/>
                <a:gd name="connsiteY0" fmla="*/ 312249 h 4802554"/>
                <a:gd name="connsiteX1" fmla="*/ 3733803 w 4902203"/>
                <a:gd name="connsiteY1" fmla="*/ 160339 h 4802554"/>
                <a:gd name="connsiteX2" fmla="*/ 4419603 w 4902203"/>
                <a:gd name="connsiteY2" fmla="*/ 7449 h 4802554"/>
                <a:gd name="connsiteX3" fmla="*/ 4876803 w 4902203"/>
                <a:gd name="connsiteY3" fmla="*/ 159849 h 4802554"/>
                <a:gd name="connsiteX4" fmla="*/ 4419605 w 4902203"/>
                <a:gd name="connsiteY4" fmla="*/ 312249 h 4802554"/>
                <a:gd name="connsiteX5" fmla="*/ 4191003 w 4902203"/>
                <a:gd name="connsiteY5" fmla="*/ 312249 h 4802554"/>
                <a:gd name="connsiteX0" fmla="*/ 4876803 w 4902203"/>
                <a:gd name="connsiteY0" fmla="*/ 159849 h 4802554"/>
                <a:gd name="connsiteX1" fmla="*/ 4419605 w 4902203"/>
                <a:gd name="connsiteY1" fmla="*/ 312249 h 4802554"/>
                <a:gd name="connsiteX2" fmla="*/ 4191003 w 4902203"/>
                <a:gd name="connsiteY2" fmla="*/ 312249 h 4802554"/>
                <a:gd name="connsiteX3" fmla="*/ 3733803 w 4902203"/>
                <a:gd name="connsiteY3" fmla="*/ 160339 h 4802554"/>
                <a:gd name="connsiteX4" fmla="*/ 4191003 w 4902203"/>
                <a:gd name="connsiteY4" fmla="*/ 7449 h 4802554"/>
                <a:gd name="connsiteX5" fmla="*/ 4419603 w 4902203"/>
                <a:gd name="connsiteY5" fmla="*/ 7449 h 4802554"/>
                <a:gd name="connsiteX6" fmla="*/ 4876805 w 4902203"/>
                <a:gd name="connsiteY6" fmla="*/ 159849 h 4802554"/>
                <a:gd name="connsiteX7" fmla="*/ 4876802 w 4902203"/>
                <a:gd name="connsiteY7" fmla="*/ 2446339 h 4802554"/>
                <a:gd name="connsiteX8" fmla="*/ 4267202 w 4902203"/>
                <a:gd name="connsiteY8" fmla="*/ 2979739 h 4802554"/>
                <a:gd name="connsiteX9" fmla="*/ 2438405 w 4902203"/>
                <a:gd name="connsiteY9" fmla="*/ 2979248 h 4802554"/>
                <a:gd name="connsiteX10" fmla="*/ 1828805 w 4902203"/>
                <a:gd name="connsiteY10" fmla="*/ 3588848 h 4802554"/>
                <a:gd name="connsiteX11" fmla="*/ 1143001 w 4902203"/>
                <a:gd name="connsiteY11" fmla="*/ 4648200 h 4802554"/>
                <a:gd name="connsiteX12" fmla="*/ 609601 w 4902203"/>
                <a:gd name="connsiteY12" fmla="*/ 4800600 h 4802554"/>
                <a:gd name="connsiteX13" fmla="*/ 457201 w 4902203"/>
                <a:gd name="connsiteY13" fmla="*/ 4800600 h 4802554"/>
                <a:gd name="connsiteX14" fmla="*/ 1 w 4902203"/>
                <a:gd name="connsiteY14" fmla="*/ 4648200 h 4802554"/>
                <a:gd name="connsiteX15" fmla="*/ 685805 w 4902203"/>
                <a:gd name="connsiteY15" fmla="*/ 2445848 h 4802554"/>
                <a:gd name="connsiteX16" fmla="*/ 1295405 w 4902203"/>
                <a:gd name="connsiteY16" fmla="*/ 1836248 h 4802554"/>
                <a:gd name="connsiteX17" fmla="*/ 3429002 w 4902203"/>
                <a:gd name="connsiteY17" fmla="*/ 1836738 h 4802554"/>
                <a:gd name="connsiteX18" fmla="*/ 3733802 w 4902203"/>
                <a:gd name="connsiteY18" fmla="*/ 1531938 h 4802554"/>
                <a:gd name="connsiteX19" fmla="*/ 3733802 w 4902203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685806 w 4902204"/>
                <a:gd name="connsiteY15" fmla="*/ 2445848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685806 w 4902204"/>
                <a:gd name="connsiteY11" fmla="*/ 2445848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1295406 w 4902204"/>
                <a:gd name="connsiteY16" fmla="*/ 1836248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1295404 w 4902204"/>
                <a:gd name="connsiteY12" fmla="*/ 1836249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828806 w 4902204"/>
                <a:gd name="connsiteY10" fmla="*/ 3588848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828806 w 4902204"/>
                <a:gd name="connsiteY6" fmla="*/ 3588848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2438406 w 4902204"/>
                <a:gd name="connsiteY9" fmla="*/ 2979248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2438406 w 4902204"/>
                <a:gd name="connsiteY5" fmla="*/ 2979248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4"/>
                <a:gd name="connsiteX1" fmla="*/ 4267203 w 4902204"/>
                <a:gd name="connsiteY1" fmla="*/ 7939 h 4802554"/>
                <a:gd name="connsiteX2" fmla="*/ 4876804 w 4902204"/>
                <a:gd name="connsiteY2" fmla="*/ 159849 h 4802554"/>
                <a:gd name="connsiteX3" fmla="*/ 4876804 w 4902204"/>
                <a:gd name="connsiteY3" fmla="*/ 2445849 h 4802554"/>
                <a:gd name="connsiteX4" fmla="*/ 4267204 w 4902204"/>
                <a:gd name="connsiteY4" fmla="*/ 2979249 h 4802554"/>
                <a:gd name="connsiteX5" fmla="*/ 1752602 w 4902204"/>
                <a:gd name="connsiteY5" fmla="*/ 2971801 h 4802554"/>
                <a:gd name="connsiteX6" fmla="*/ 1143002 w 4902204"/>
                <a:gd name="connsiteY6" fmla="*/ 3581401 h 4802554"/>
                <a:gd name="connsiteX7" fmla="*/ 1143002 w 4902204"/>
                <a:gd name="connsiteY7" fmla="*/ 4648200 h 4802554"/>
                <a:gd name="connsiteX8" fmla="*/ 609602 w 4902204"/>
                <a:gd name="connsiteY8" fmla="*/ 4800600 h 4802554"/>
                <a:gd name="connsiteX9" fmla="*/ 457202 w 4902204"/>
                <a:gd name="connsiteY9" fmla="*/ 4800600 h 4802554"/>
                <a:gd name="connsiteX10" fmla="*/ 1 w 4902204"/>
                <a:gd name="connsiteY10" fmla="*/ 4648201 h 4802554"/>
                <a:gd name="connsiteX11" fmla="*/ 2 w 4902204"/>
                <a:gd name="connsiteY11" fmla="*/ 2438401 h 4802554"/>
                <a:gd name="connsiteX12" fmla="*/ 609602 w 4902204"/>
                <a:gd name="connsiteY12" fmla="*/ 1828801 h 4802554"/>
                <a:gd name="connsiteX13" fmla="*/ 3429004 w 4902204"/>
                <a:gd name="connsiteY13" fmla="*/ 1836249 h 4802554"/>
                <a:gd name="connsiteX14" fmla="*/ 3733804 w 4902204"/>
                <a:gd name="connsiteY14" fmla="*/ 1531449 h 4802554"/>
                <a:gd name="connsiteX15" fmla="*/ 3733804 w 4902204"/>
                <a:gd name="connsiteY15" fmla="*/ 159849 h 4802554"/>
                <a:gd name="connsiteX0" fmla="*/ 4191004 w 4902204"/>
                <a:gd name="connsiteY0" fmla="*/ 312249 h 4802554"/>
                <a:gd name="connsiteX1" fmla="*/ 3733804 w 4902204"/>
                <a:gd name="connsiteY1" fmla="*/ 160339 h 4802554"/>
                <a:gd name="connsiteX2" fmla="*/ 4419604 w 4902204"/>
                <a:gd name="connsiteY2" fmla="*/ 7449 h 4802554"/>
                <a:gd name="connsiteX3" fmla="*/ 4876804 w 4902204"/>
                <a:gd name="connsiteY3" fmla="*/ 159849 h 4802554"/>
                <a:gd name="connsiteX4" fmla="*/ 4419606 w 4902204"/>
                <a:gd name="connsiteY4" fmla="*/ 312249 h 4802554"/>
                <a:gd name="connsiteX5" fmla="*/ 4191004 w 4902204"/>
                <a:gd name="connsiteY5" fmla="*/ 312249 h 4802554"/>
                <a:gd name="connsiteX0" fmla="*/ 4876804 w 4902204"/>
                <a:gd name="connsiteY0" fmla="*/ 159849 h 4802554"/>
                <a:gd name="connsiteX1" fmla="*/ 4419606 w 4902204"/>
                <a:gd name="connsiteY1" fmla="*/ 312249 h 4802554"/>
                <a:gd name="connsiteX2" fmla="*/ 4191004 w 4902204"/>
                <a:gd name="connsiteY2" fmla="*/ 312249 h 4802554"/>
                <a:gd name="connsiteX3" fmla="*/ 3733804 w 4902204"/>
                <a:gd name="connsiteY3" fmla="*/ 160339 h 4802554"/>
                <a:gd name="connsiteX4" fmla="*/ 4191004 w 4902204"/>
                <a:gd name="connsiteY4" fmla="*/ 7449 h 4802554"/>
                <a:gd name="connsiteX5" fmla="*/ 4419604 w 4902204"/>
                <a:gd name="connsiteY5" fmla="*/ 7449 h 4802554"/>
                <a:gd name="connsiteX6" fmla="*/ 4876806 w 4902204"/>
                <a:gd name="connsiteY6" fmla="*/ 159849 h 4802554"/>
                <a:gd name="connsiteX7" fmla="*/ 4876803 w 4902204"/>
                <a:gd name="connsiteY7" fmla="*/ 2446339 h 4802554"/>
                <a:gd name="connsiteX8" fmla="*/ 4267203 w 4902204"/>
                <a:gd name="connsiteY8" fmla="*/ 2979739 h 4802554"/>
                <a:gd name="connsiteX9" fmla="*/ 1752602 w 4902204"/>
                <a:gd name="connsiteY9" fmla="*/ 2971801 h 4802554"/>
                <a:gd name="connsiteX10" fmla="*/ 1143002 w 4902204"/>
                <a:gd name="connsiteY10" fmla="*/ 3581401 h 4802554"/>
                <a:gd name="connsiteX11" fmla="*/ 1143002 w 4902204"/>
                <a:gd name="connsiteY11" fmla="*/ 4648200 h 4802554"/>
                <a:gd name="connsiteX12" fmla="*/ 609602 w 4902204"/>
                <a:gd name="connsiteY12" fmla="*/ 4800600 h 4802554"/>
                <a:gd name="connsiteX13" fmla="*/ 457202 w 4902204"/>
                <a:gd name="connsiteY13" fmla="*/ 4800600 h 4802554"/>
                <a:gd name="connsiteX14" fmla="*/ 2 w 4902204"/>
                <a:gd name="connsiteY14" fmla="*/ 4648200 h 4802554"/>
                <a:gd name="connsiteX15" fmla="*/ 2 w 4902204"/>
                <a:gd name="connsiteY15" fmla="*/ 2438401 h 4802554"/>
                <a:gd name="connsiteX16" fmla="*/ 609602 w 4902204"/>
                <a:gd name="connsiteY16" fmla="*/ 1828801 h 4802554"/>
                <a:gd name="connsiteX17" fmla="*/ 3429003 w 4902204"/>
                <a:gd name="connsiteY17" fmla="*/ 1836738 h 4802554"/>
                <a:gd name="connsiteX18" fmla="*/ 3733803 w 4902204"/>
                <a:gd name="connsiteY18" fmla="*/ 1531938 h 4802554"/>
                <a:gd name="connsiteX19" fmla="*/ 3733803 w 4902204"/>
                <a:gd name="connsiteY19" fmla="*/ 160338 h 4802554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09602 w 4902204"/>
                <a:gd name="connsiteY8" fmla="*/ 4800600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  <a:gd name="connsiteX0" fmla="*/ 3733804 w 4902204"/>
                <a:gd name="connsiteY0" fmla="*/ 159849 h 4802555"/>
                <a:gd name="connsiteX1" fmla="*/ 4267203 w 4902204"/>
                <a:gd name="connsiteY1" fmla="*/ 7939 h 4802555"/>
                <a:gd name="connsiteX2" fmla="*/ 4876804 w 4902204"/>
                <a:gd name="connsiteY2" fmla="*/ 159849 h 4802555"/>
                <a:gd name="connsiteX3" fmla="*/ 4876804 w 4902204"/>
                <a:gd name="connsiteY3" fmla="*/ 2445849 h 4802555"/>
                <a:gd name="connsiteX4" fmla="*/ 4267204 w 4902204"/>
                <a:gd name="connsiteY4" fmla="*/ 2979249 h 4802555"/>
                <a:gd name="connsiteX5" fmla="*/ 1752602 w 4902204"/>
                <a:gd name="connsiteY5" fmla="*/ 2971801 h 4802555"/>
                <a:gd name="connsiteX6" fmla="*/ 1143002 w 4902204"/>
                <a:gd name="connsiteY6" fmla="*/ 3581401 h 4802555"/>
                <a:gd name="connsiteX7" fmla="*/ 1143002 w 4902204"/>
                <a:gd name="connsiteY7" fmla="*/ 4648200 h 4802555"/>
                <a:gd name="connsiteX8" fmla="*/ 685802 w 4902204"/>
                <a:gd name="connsiteY8" fmla="*/ 4800601 h 4802555"/>
                <a:gd name="connsiteX9" fmla="*/ 457202 w 4902204"/>
                <a:gd name="connsiteY9" fmla="*/ 4800600 h 4802555"/>
                <a:gd name="connsiteX10" fmla="*/ 1 w 4902204"/>
                <a:gd name="connsiteY10" fmla="*/ 4648201 h 4802555"/>
                <a:gd name="connsiteX11" fmla="*/ 2 w 4902204"/>
                <a:gd name="connsiteY11" fmla="*/ 2438401 h 4802555"/>
                <a:gd name="connsiteX12" fmla="*/ 609602 w 4902204"/>
                <a:gd name="connsiteY12" fmla="*/ 1828801 h 4802555"/>
                <a:gd name="connsiteX13" fmla="*/ 3429004 w 4902204"/>
                <a:gd name="connsiteY13" fmla="*/ 1836249 h 4802555"/>
                <a:gd name="connsiteX14" fmla="*/ 3733804 w 4902204"/>
                <a:gd name="connsiteY14" fmla="*/ 1531449 h 4802555"/>
                <a:gd name="connsiteX15" fmla="*/ 3733804 w 4902204"/>
                <a:gd name="connsiteY15" fmla="*/ 159849 h 4802555"/>
                <a:gd name="connsiteX0" fmla="*/ 4191004 w 4902204"/>
                <a:gd name="connsiteY0" fmla="*/ 312249 h 4802555"/>
                <a:gd name="connsiteX1" fmla="*/ 3733804 w 4902204"/>
                <a:gd name="connsiteY1" fmla="*/ 160339 h 4802555"/>
                <a:gd name="connsiteX2" fmla="*/ 4419604 w 4902204"/>
                <a:gd name="connsiteY2" fmla="*/ 7449 h 4802555"/>
                <a:gd name="connsiteX3" fmla="*/ 4876804 w 4902204"/>
                <a:gd name="connsiteY3" fmla="*/ 159849 h 4802555"/>
                <a:gd name="connsiteX4" fmla="*/ 4419606 w 4902204"/>
                <a:gd name="connsiteY4" fmla="*/ 312249 h 4802555"/>
                <a:gd name="connsiteX5" fmla="*/ 4191004 w 4902204"/>
                <a:gd name="connsiteY5" fmla="*/ 312249 h 4802555"/>
                <a:gd name="connsiteX0" fmla="*/ 4876804 w 4902204"/>
                <a:gd name="connsiteY0" fmla="*/ 159849 h 4802555"/>
                <a:gd name="connsiteX1" fmla="*/ 4419606 w 4902204"/>
                <a:gd name="connsiteY1" fmla="*/ 312249 h 4802555"/>
                <a:gd name="connsiteX2" fmla="*/ 4191004 w 4902204"/>
                <a:gd name="connsiteY2" fmla="*/ 312249 h 4802555"/>
                <a:gd name="connsiteX3" fmla="*/ 3733804 w 4902204"/>
                <a:gd name="connsiteY3" fmla="*/ 160339 h 4802555"/>
                <a:gd name="connsiteX4" fmla="*/ 4191004 w 4902204"/>
                <a:gd name="connsiteY4" fmla="*/ 7449 h 4802555"/>
                <a:gd name="connsiteX5" fmla="*/ 4419604 w 4902204"/>
                <a:gd name="connsiteY5" fmla="*/ 7449 h 4802555"/>
                <a:gd name="connsiteX6" fmla="*/ 4876806 w 4902204"/>
                <a:gd name="connsiteY6" fmla="*/ 159849 h 4802555"/>
                <a:gd name="connsiteX7" fmla="*/ 4876803 w 4902204"/>
                <a:gd name="connsiteY7" fmla="*/ 2446339 h 4802555"/>
                <a:gd name="connsiteX8" fmla="*/ 4267203 w 4902204"/>
                <a:gd name="connsiteY8" fmla="*/ 2979739 h 4802555"/>
                <a:gd name="connsiteX9" fmla="*/ 1752602 w 4902204"/>
                <a:gd name="connsiteY9" fmla="*/ 2971801 h 4802555"/>
                <a:gd name="connsiteX10" fmla="*/ 1143002 w 4902204"/>
                <a:gd name="connsiteY10" fmla="*/ 3581401 h 4802555"/>
                <a:gd name="connsiteX11" fmla="*/ 1143002 w 4902204"/>
                <a:gd name="connsiteY11" fmla="*/ 4648200 h 4802555"/>
                <a:gd name="connsiteX12" fmla="*/ 685802 w 4902204"/>
                <a:gd name="connsiteY12" fmla="*/ 4800601 h 4802555"/>
                <a:gd name="connsiteX13" fmla="*/ 457202 w 4902204"/>
                <a:gd name="connsiteY13" fmla="*/ 4800600 h 4802555"/>
                <a:gd name="connsiteX14" fmla="*/ 2 w 4902204"/>
                <a:gd name="connsiteY14" fmla="*/ 4648200 h 4802555"/>
                <a:gd name="connsiteX15" fmla="*/ 2 w 4902204"/>
                <a:gd name="connsiteY15" fmla="*/ 2438401 h 4802555"/>
                <a:gd name="connsiteX16" fmla="*/ 609602 w 4902204"/>
                <a:gd name="connsiteY16" fmla="*/ 1828801 h 4802555"/>
                <a:gd name="connsiteX17" fmla="*/ 3429003 w 4902204"/>
                <a:gd name="connsiteY17" fmla="*/ 1836738 h 4802555"/>
                <a:gd name="connsiteX18" fmla="*/ 3733803 w 4902204"/>
                <a:gd name="connsiteY18" fmla="*/ 1531938 h 4802555"/>
                <a:gd name="connsiteX19" fmla="*/ 3733803 w 4902204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204" h="4802555" stroke="0" extrusionOk="0">
                  <a:moveTo>
                    <a:pt x="3733804" y="159849"/>
                  </a:moveTo>
                  <a:cubicBezTo>
                    <a:pt x="3823508" y="82854"/>
                    <a:pt x="3936212" y="5556"/>
                    <a:pt x="4267203" y="7939"/>
                  </a:cubicBezTo>
                  <a:cubicBezTo>
                    <a:pt x="4695831" y="15082"/>
                    <a:pt x="4873631" y="82061"/>
                    <a:pt x="4876804" y="159849"/>
                  </a:cubicBezTo>
                  <a:cubicBezTo>
                    <a:pt x="4899029" y="1271099"/>
                    <a:pt x="4902204" y="332886"/>
                    <a:pt x="4876804" y="2445849"/>
                  </a:cubicBezTo>
                  <a:cubicBezTo>
                    <a:pt x="4775204" y="2915749"/>
                    <a:pt x="4345787" y="2978454"/>
                    <a:pt x="4267204" y="2979249"/>
                  </a:cubicBezTo>
                  <a:lnTo>
                    <a:pt x="1752602" y="2971801"/>
                  </a:lnTo>
                  <a:cubicBezTo>
                    <a:pt x="1413535" y="2993984"/>
                    <a:pt x="1195680" y="3177203"/>
                    <a:pt x="1143002" y="3581401"/>
                  </a:cubicBezTo>
                  <a:cubicBezTo>
                    <a:pt x="1144790" y="4780522"/>
                    <a:pt x="1141214" y="3449079"/>
                    <a:pt x="1143002" y="4648200"/>
                  </a:cubicBez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0" y="4719224"/>
                    <a:pt x="1" y="4648201"/>
                  </a:cubicBezTo>
                  <a:cubicBezTo>
                    <a:pt x="2" y="3908425"/>
                    <a:pt x="1" y="3178177"/>
                    <a:pt x="2" y="2438401"/>
                  </a:cubicBezTo>
                  <a:cubicBezTo>
                    <a:pt x="104466" y="1887113"/>
                    <a:pt x="313030" y="1845615"/>
                    <a:pt x="609602" y="1828801"/>
                  </a:cubicBezTo>
                  <a:lnTo>
                    <a:pt x="3429004" y="1836249"/>
                  </a:lnTo>
                  <a:cubicBezTo>
                    <a:pt x="3632999" y="1837042"/>
                    <a:pt x="3722693" y="1747347"/>
                    <a:pt x="3733804" y="1531449"/>
                  </a:cubicBezTo>
                  <a:cubicBezTo>
                    <a:pt x="3745710" y="376543"/>
                    <a:pt x="3736185" y="707536"/>
                    <a:pt x="3733804" y="159849"/>
                  </a:cubicBezTo>
                  <a:close/>
                </a:path>
                <a:path w="4902204" h="4802555" fill="lighten" stroke="0" extrusionOk="0">
                  <a:moveTo>
                    <a:pt x="4191004" y="312249"/>
                  </a:moveTo>
                  <a:cubicBezTo>
                    <a:pt x="4073133" y="296851"/>
                    <a:pt x="3774286" y="277813"/>
                    <a:pt x="3733804" y="160339"/>
                  </a:cubicBezTo>
                  <a:cubicBezTo>
                    <a:pt x="3771909" y="0"/>
                    <a:pt x="4318401" y="5546"/>
                    <a:pt x="4419604" y="7449"/>
                  </a:cubicBezTo>
                  <a:cubicBezTo>
                    <a:pt x="4672211" y="41407"/>
                    <a:pt x="4876806" y="88825"/>
                    <a:pt x="4876804" y="159849"/>
                  </a:cubicBezTo>
                  <a:cubicBezTo>
                    <a:pt x="4876804" y="230872"/>
                    <a:pt x="4648401" y="309246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lose/>
                </a:path>
                <a:path w="4902204" h="4802555" fill="none" extrusionOk="0">
                  <a:moveTo>
                    <a:pt x="4876804" y="159849"/>
                  </a:moveTo>
                  <a:cubicBezTo>
                    <a:pt x="4876804" y="230872"/>
                    <a:pt x="4700784" y="302102"/>
                    <a:pt x="4419606" y="312249"/>
                  </a:cubicBezTo>
                  <a:cubicBezTo>
                    <a:pt x="4365458" y="314203"/>
                    <a:pt x="4245152" y="314203"/>
                    <a:pt x="4191004" y="312249"/>
                  </a:cubicBezTo>
                  <a:cubicBezTo>
                    <a:pt x="3909825" y="302103"/>
                    <a:pt x="3733804" y="211139"/>
                    <a:pt x="3733804" y="160339"/>
                  </a:cubicBezTo>
                  <a:cubicBezTo>
                    <a:pt x="3733804" y="109539"/>
                    <a:pt x="3909827" y="17595"/>
                    <a:pt x="4191004" y="7449"/>
                  </a:cubicBezTo>
                  <a:cubicBezTo>
                    <a:pt x="4245152" y="5495"/>
                    <a:pt x="4365456" y="5495"/>
                    <a:pt x="4419604" y="7449"/>
                  </a:cubicBezTo>
                  <a:cubicBezTo>
                    <a:pt x="4700784" y="17595"/>
                    <a:pt x="4864906" y="93586"/>
                    <a:pt x="4876806" y="159849"/>
                  </a:cubicBezTo>
                  <a:cubicBezTo>
                    <a:pt x="4894816" y="2071197"/>
                    <a:pt x="4868866" y="220664"/>
                    <a:pt x="4876803" y="2446339"/>
                  </a:cubicBezTo>
                  <a:cubicBezTo>
                    <a:pt x="4837006" y="2763512"/>
                    <a:pt x="4549777" y="2967121"/>
                    <a:pt x="4267203" y="2979739"/>
                  </a:cubicBezTo>
                  <a:cubicBezTo>
                    <a:pt x="3679829" y="2987594"/>
                    <a:pt x="2731978" y="2973857"/>
                    <a:pt x="1752602" y="2971801"/>
                  </a:cubicBezTo>
                  <a:cubicBezTo>
                    <a:pt x="1370269" y="2958297"/>
                    <a:pt x="1162502" y="3194342"/>
                    <a:pt x="1143002" y="3581401"/>
                  </a:cubicBezTo>
                  <a:lnTo>
                    <a:pt x="1143002" y="4648200"/>
                  </a:lnTo>
                  <a:cubicBezTo>
                    <a:pt x="1143002" y="4719223"/>
                    <a:pt x="966980" y="4790454"/>
                    <a:pt x="685802" y="4800601"/>
                  </a:cubicBezTo>
                  <a:cubicBezTo>
                    <a:pt x="631654" y="4802555"/>
                    <a:pt x="511350" y="4802554"/>
                    <a:pt x="457202" y="4800600"/>
                  </a:cubicBezTo>
                  <a:cubicBezTo>
                    <a:pt x="176023" y="4790454"/>
                    <a:pt x="1" y="4719223"/>
                    <a:pt x="2" y="4648200"/>
                  </a:cubicBezTo>
                  <a:cubicBezTo>
                    <a:pt x="3" y="3908424"/>
                    <a:pt x="1" y="3178177"/>
                    <a:pt x="2" y="2438401"/>
                  </a:cubicBezTo>
                  <a:cubicBezTo>
                    <a:pt x="2506" y="2282423"/>
                    <a:pt x="73698" y="1846331"/>
                    <a:pt x="609602" y="1828801"/>
                  </a:cubicBezTo>
                  <a:lnTo>
                    <a:pt x="3429003" y="1836738"/>
                  </a:lnTo>
                  <a:cubicBezTo>
                    <a:pt x="3599660" y="1828799"/>
                    <a:pt x="3706816" y="1792206"/>
                    <a:pt x="3733803" y="1531938"/>
                  </a:cubicBezTo>
                  <a:cubicBezTo>
                    <a:pt x="3734597" y="885907"/>
                    <a:pt x="3736184" y="1122363"/>
                    <a:pt x="3733803" y="160338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 rot="16200000">
              <a:off x="2049461" y="304800"/>
              <a:ext cx="1143000" cy="20574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8" name="Rounded Rectangle 17"/>
            <p:cNvSpPr/>
            <p:nvPr/>
          </p:nvSpPr>
          <p:spPr>
            <a:xfrm rot="16200000">
              <a:off x="4640261" y="4191001"/>
              <a:ext cx="1143000" cy="1752600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9" name="Rounded Rectangle 18"/>
            <p:cNvSpPr/>
            <p:nvPr/>
          </p:nvSpPr>
          <p:spPr>
            <a:xfrm rot="10800000">
              <a:off x="3421061" y="1676400"/>
              <a:ext cx="1143000" cy="3048001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1" name="Pie 20"/>
            <p:cNvSpPr/>
            <p:nvPr/>
          </p:nvSpPr>
          <p:spPr>
            <a:xfrm rot="16200000">
              <a:off x="3529738" y="3921930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" name="Pie 21"/>
            <p:cNvSpPr/>
            <p:nvPr/>
          </p:nvSpPr>
          <p:spPr>
            <a:xfrm rot="5400000">
              <a:off x="2840494" y="877017"/>
              <a:ext cx="1616300" cy="1604002"/>
            </a:xfrm>
            <a:prstGeom prst="pie">
              <a:avLst>
                <a:gd name="adj1" fmla="val 10800000"/>
                <a:gd name="adj2" fmla="val 16200000"/>
              </a:avLst>
            </a:prstGeom>
            <a:gradFill flip="none" rotWithShape="1">
              <a:gsLst>
                <a:gs pos="60000">
                  <a:srgbClr val="33CC33"/>
                </a:gs>
                <a:gs pos="30000">
                  <a:schemeClr val="bg1">
                    <a:alpha val="76000"/>
                  </a:schemeClr>
                </a:gs>
                <a:gs pos="0">
                  <a:srgbClr val="33CC33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 rot="5400000">
              <a:off x="1548243" y="812001"/>
              <a:ext cx="4902560" cy="4802555"/>
            </a:xfrm>
            <a:custGeom>
              <a:avLst/>
              <a:gdLst>
                <a:gd name="connsiteX0" fmla="*/ 0 w 1143000"/>
                <a:gd name="connsiteY0" fmla="*/ 142875 h 6553200"/>
                <a:gd name="connsiteX1" fmla="*/ 571500 w 1143000"/>
                <a:gd name="connsiteY1" fmla="*/ 285751 h 6553200"/>
                <a:gd name="connsiteX2" fmla="*/ 1143000 w 1143000"/>
                <a:gd name="connsiteY2" fmla="*/ 142877 h 6553200"/>
                <a:gd name="connsiteX3" fmla="*/ 1143000 w 1143000"/>
                <a:gd name="connsiteY3" fmla="*/ 6410325 h 6553200"/>
                <a:gd name="connsiteX4" fmla="*/ 653143 w 1143000"/>
                <a:gd name="connsiteY4" fmla="*/ 6551735 h 6553200"/>
                <a:gd name="connsiteX5" fmla="*/ 489857 w 1143000"/>
                <a:gd name="connsiteY5" fmla="*/ 6551735 h 6553200"/>
                <a:gd name="connsiteX6" fmla="*/ 0 w 1143000"/>
                <a:gd name="connsiteY6" fmla="*/ 6410325 h 6553200"/>
                <a:gd name="connsiteX7" fmla="*/ 0 w 1143000"/>
                <a:gd name="connsiteY7" fmla="*/ 142875 h 6553200"/>
                <a:gd name="connsiteX0" fmla="*/ 0 w 1143000"/>
                <a:gd name="connsiteY0" fmla="*/ 142875 h 6553200"/>
                <a:gd name="connsiteX1" fmla="*/ 489857 w 1143000"/>
                <a:gd name="connsiteY1" fmla="*/ 1466 h 6553200"/>
                <a:gd name="connsiteX2" fmla="*/ 653143 w 1143000"/>
                <a:gd name="connsiteY2" fmla="*/ 1466 h 6553200"/>
                <a:gd name="connsiteX3" fmla="*/ 1143000 w 1143000"/>
                <a:gd name="connsiteY3" fmla="*/ 142877 h 6553200"/>
                <a:gd name="connsiteX4" fmla="*/ 653143 w 1143000"/>
                <a:gd name="connsiteY4" fmla="*/ 284287 h 6553200"/>
                <a:gd name="connsiteX5" fmla="*/ 489857 w 1143000"/>
                <a:gd name="connsiteY5" fmla="*/ 284287 h 6553200"/>
                <a:gd name="connsiteX6" fmla="*/ 0 w 1143000"/>
                <a:gd name="connsiteY6" fmla="*/ 142877 h 6553200"/>
                <a:gd name="connsiteX7" fmla="*/ 0 w 1143000"/>
                <a:gd name="connsiteY7" fmla="*/ 142875 h 6553200"/>
                <a:gd name="connsiteX0" fmla="*/ 1143000 w 1143000"/>
                <a:gd name="connsiteY0" fmla="*/ 142875 h 6553200"/>
                <a:gd name="connsiteX1" fmla="*/ 653143 w 1143000"/>
                <a:gd name="connsiteY1" fmla="*/ 284285 h 6553200"/>
                <a:gd name="connsiteX2" fmla="*/ 489857 w 1143000"/>
                <a:gd name="connsiteY2" fmla="*/ 284285 h 6553200"/>
                <a:gd name="connsiteX3" fmla="*/ 0 w 1143000"/>
                <a:gd name="connsiteY3" fmla="*/ 142875 h 6553200"/>
                <a:gd name="connsiteX4" fmla="*/ 489857 w 1143000"/>
                <a:gd name="connsiteY4" fmla="*/ 1466 h 6553200"/>
                <a:gd name="connsiteX5" fmla="*/ 653143 w 1143000"/>
                <a:gd name="connsiteY5" fmla="*/ 1466 h 6553200"/>
                <a:gd name="connsiteX6" fmla="*/ 1143000 w 1143000"/>
                <a:gd name="connsiteY6" fmla="*/ 142877 h 6553200"/>
                <a:gd name="connsiteX7" fmla="*/ 1143000 w 1143000"/>
                <a:gd name="connsiteY7" fmla="*/ 6410325 h 6553200"/>
                <a:gd name="connsiteX8" fmla="*/ 653143 w 1143000"/>
                <a:gd name="connsiteY8" fmla="*/ 6551735 h 6553200"/>
                <a:gd name="connsiteX9" fmla="*/ 489857 w 1143000"/>
                <a:gd name="connsiteY9" fmla="*/ 6551735 h 6553200"/>
                <a:gd name="connsiteX10" fmla="*/ 0 w 1143000"/>
                <a:gd name="connsiteY10" fmla="*/ 6410325 h 6553200"/>
                <a:gd name="connsiteX11" fmla="*/ 0 w 1143000"/>
                <a:gd name="connsiteY11" fmla="*/ 142875 h 6553200"/>
                <a:gd name="connsiteX0" fmla="*/ 1 w 1143003"/>
                <a:gd name="connsiteY0" fmla="*/ 143363 h 6554177"/>
                <a:gd name="connsiteX1" fmla="*/ 571501 w 1143003"/>
                <a:gd name="connsiteY1" fmla="*/ 286239 h 6554177"/>
                <a:gd name="connsiteX2" fmla="*/ 1143001 w 1143003"/>
                <a:gd name="connsiteY2" fmla="*/ 143365 h 6554177"/>
                <a:gd name="connsiteX3" fmla="*/ 1143001 w 1143003"/>
                <a:gd name="connsiteY3" fmla="*/ 6410813 h 6554177"/>
                <a:gd name="connsiteX4" fmla="*/ 653144 w 1143003"/>
                <a:gd name="connsiteY4" fmla="*/ 6552223 h 6554177"/>
                <a:gd name="connsiteX5" fmla="*/ 489858 w 1143003"/>
                <a:gd name="connsiteY5" fmla="*/ 6552223 h 6554177"/>
                <a:gd name="connsiteX6" fmla="*/ 1 w 1143003"/>
                <a:gd name="connsiteY6" fmla="*/ 6410813 h 6554177"/>
                <a:gd name="connsiteX7" fmla="*/ 1 w 1143003"/>
                <a:gd name="connsiteY7" fmla="*/ 143363 h 6554177"/>
                <a:gd name="connsiteX0" fmla="*/ 1 w 1143003"/>
                <a:gd name="connsiteY0" fmla="*/ 143363 h 6554177"/>
                <a:gd name="connsiteX1" fmla="*/ 489858 w 1143003"/>
                <a:gd name="connsiteY1" fmla="*/ 1954 h 6554177"/>
                <a:gd name="connsiteX2" fmla="*/ 653144 w 1143003"/>
                <a:gd name="connsiteY2" fmla="*/ 1954 h 6554177"/>
                <a:gd name="connsiteX3" fmla="*/ 1143001 w 1143003"/>
                <a:gd name="connsiteY3" fmla="*/ 143365 h 6554177"/>
                <a:gd name="connsiteX4" fmla="*/ 653144 w 1143003"/>
                <a:gd name="connsiteY4" fmla="*/ 284775 h 6554177"/>
                <a:gd name="connsiteX5" fmla="*/ 489858 w 1143003"/>
                <a:gd name="connsiteY5" fmla="*/ 284775 h 6554177"/>
                <a:gd name="connsiteX6" fmla="*/ 1 w 1143003"/>
                <a:gd name="connsiteY6" fmla="*/ 143365 h 6554177"/>
                <a:gd name="connsiteX7" fmla="*/ 1 w 1143003"/>
                <a:gd name="connsiteY7" fmla="*/ 143363 h 6554177"/>
                <a:gd name="connsiteX0" fmla="*/ 1143001 w 1143003"/>
                <a:gd name="connsiteY0" fmla="*/ 143363 h 6554177"/>
                <a:gd name="connsiteX1" fmla="*/ 653144 w 1143003"/>
                <a:gd name="connsiteY1" fmla="*/ 284773 h 6554177"/>
                <a:gd name="connsiteX2" fmla="*/ 489858 w 1143003"/>
                <a:gd name="connsiteY2" fmla="*/ 284773 h 6554177"/>
                <a:gd name="connsiteX3" fmla="*/ 1 w 1143003"/>
                <a:gd name="connsiteY3" fmla="*/ 143363 h 6554177"/>
                <a:gd name="connsiteX4" fmla="*/ 489858 w 1143003"/>
                <a:gd name="connsiteY4" fmla="*/ 1954 h 6554177"/>
                <a:gd name="connsiteX5" fmla="*/ 653144 w 1143003"/>
                <a:gd name="connsiteY5" fmla="*/ 1954 h 6554177"/>
                <a:gd name="connsiteX6" fmla="*/ 1143001 w 1143003"/>
                <a:gd name="connsiteY6" fmla="*/ 143365 h 6554177"/>
                <a:gd name="connsiteX7" fmla="*/ 1143001 w 1143003"/>
                <a:gd name="connsiteY7" fmla="*/ 6410813 h 6554177"/>
                <a:gd name="connsiteX8" fmla="*/ 653144 w 1143003"/>
                <a:gd name="connsiteY8" fmla="*/ 6552223 h 6554177"/>
                <a:gd name="connsiteX9" fmla="*/ 489858 w 1143003"/>
                <a:gd name="connsiteY9" fmla="*/ 6552223 h 6554177"/>
                <a:gd name="connsiteX10" fmla="*/ 1 w 1143003"/>
                <a:gd name="connsiteY10" fmla="*/ 6410813 h 6554177"/>
                <a:gd name="connsiteX11" fmla="*/ 1 w 1143003"/>
                <a:gd name="connsiteY11" fmla="*/ 3886688 h 6554177"/>
                <a:gd name="connsiteX12" fmla="*/ 1 w 1143003"/>
                <a:gd name="connsiteY12" fmla="*/ 143363 h 6554177"/>
                <a:gd name="connsiteX0" fmla="*/ 1 w 1149083"/>
                <a:gd name="connsiteY0" fmla="*/ 143363 h 6554177"/>
                <a:gd name="connsiteX1" fmla="*/ 571501 w 1149083"/>
                <a:gd name="connsiteY1" fmla="*/ 286239 h 6554177"/>
                <a:gd name="connsiteX2" fmla="*/ 1143001 w 1149083"/>
                <a:gd name="connsiteY2" fmla="*/ 143365 h 6554177"/>
                <a:gd name="connsiteX3" fmla="*/ 1143001 w 1149083"/>
                <a:gd name="connsiteY3" fmla="*/ 6410813 h 6554177"/>
                <a:gd name="connsiteX4" fmla="*/ 653144 w 1149083"/>
                <a:gd name="connsiteY4" fmla="*/ 6552223 h 6554177"/>
                <a:gd name="connsiteX5" fmla="*/ 489858 w 1149083"/>
                <a:gd name="connsiteY5" fmla="*/ 6552223 h 6554177"/>
                <a:gd name="connsiteX6" fmla="*/ 1 w 1149083"/>
                <a:gd name="connsiteY6" fmla="*/ 6410813 h 6554177"/>
                <a:gd name="connsiteX7" fmla="*/ 1 w 1149083"/>
                <a:gd name="connsiteY7" fmla="*/ 143363 h 6554177"/>
                <a:gd name="connsiteX0" fmla="*/ 1 w 1149083"/>
                <a:gd name="connsiteY0" fmla="*/ 143363 h 6554177"/>
                <a:gd name="connsiteX1" fmla="*/ 489858 w 1149083"/>
                <a:gd name="connsiteY1" fmla="*/ 1954 h 6554177"/>
                <a:gd name="connsiteX2" fmla="*/ 653144 w 1149083"/>
                <a:gd name="connsiteY2" fmla="*/ 1954 h 6554177"/>
                <a:gd name="connsiteX3" fmla="*/ 1143001 w 1149083"/>
                <a:gd name="connsiteY3" fmla="*/ 143365 h 6554177"/>
                <a:gd name="connsiteX4" fmla="*/ 653144 w 1149083"/>
                <a:gd name="connsiteY4" fmla="*/ 284775 h 6554177"/>
                <a:gd name="connsiteX5" fmla="*/ 489858 w 1149083"/>
                <a:gd name="connsiteY5" fmla="*/ 284775 h 6554177"/>
                <a:gd name="connsiteX6" fmla="*/ 1 w 1149083"/>
                <a:gd name="connsiteY6" fmla="*/ 143365 h 6554177"/>
                <a:gd name="connsiteX7" fmla="*/ 1 w 1149083"/>
                <a:gd name="connsiteY7" fmla="*/ 143363 h 6554177"/>
                <a:gd name="connsiteX0" fmla="*/ 1143001 w 1149083"/>
                <a:gd name="connsiteY0" fmla="*/ 143363 h 6554177"/>
                <a:gd name="connsiteX1" fmla="*/ 653144 w 1149083"/>
                <a:gd name="connsiteY1" fmla="*/ 284773 h 6554177"/>
                <a:gd name="connsiteX2" fmla="*/ 489858 w 1149083"/>
                <a:gd name="connsiteY2" fmla="*/ 284773 h 6554177"/>
                <a:gd name="connsiteX3" fmla="*/ 1 w 1149083"/>
                <a:gd name="connsiteY3" fmla="*/ 143363 h 6554177"/>
                <a:gd name="connsiteX4" fmla="*/ 489858 w 1149083"/>
                <a:gd name="connsiteY4" fmla="*/ 1954 h 6554177"/>
                <a:gd name="connsiteX5" fmla="*/ 653144 w 1149083"/>
                <a:gd name="connsiteY5" fmla="*/ 1954 h 6554177"/>
                <a:gd name="connsiteX6" fmla="*/ 1143001 w 1149083"/>
                <a:gd name="connsiteY6" fmla="*/ 143365 h 6554177"/>
                <a:gd name="connsiteX7" fmla="*/ 1143002 w 1149083"/>
                <a:gd name="connsiteY7" fmla="*/ 4953487 h 6554177"/>
                <a:gd name="connsiteX8" fmla="*/ 1143001 w 1149083"/>
                <a:gd name="connsiteY8" fmla="*/ 6410813 h 6554177"/>
                <a:gd name="connsiteX9" fmla="*/ 653144 w 1149083"/>
                <a:gd name="connsiteY9" fmla="*/ 6552223 h 6554177"/>
                <a:gd name="connsiteX10" fmla="*/ 489858 w 1149083"/>
                <a:gd name="connsiteY10" fmla="*/ 6552223 h 6554177"/>
                <a:gd name="connsiteX11" fmla="*/ 1 w 1149083"/>
                <a:gd name="connsiteY11" fmla="*/ 6410813 h 6554177"/>
                <a:gd name="connsiteX12" fmla="*/ 1 w 1149083"/>
                <a:gd name="connsiteY12" fmla="*/ 3886688 h 6554177"/>
                <a:gd name="connsiteX13" fmla="*/ 1 w 1149083"/>
                <a:gd name="connsiteY13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143363 h 6554177"/>
                <a:gd name="connsiteX1" fmla="*/ 571501 w 1676402"/>
                <a:gd name="connsiteY1" fmla="*/ 286239 h 6554177"/>
                <a:gd name="connsiteX2" fmla="*/ 1143001 w 1676402"/>
                <a:gd name="connsiteY2" fmla="*/ 143365 h 6554177"/>
                <a:gd name="connsiteX3" fmla="*/ 1143001 w 1676402"/>
                <a:gd name="connsiteY3" fmla="*/ 6410813 h 6554177"/>
                <a:gd name="connsiteX4" fmla="*/ 653144 w 1676402"/>
                <a:gd name="connsiteY4" fmla="*/ 6552223 h 6554177"/>
                <a:gd name="connsiteX5" fmla="*/ 489858 w 1676402"/>
                <a:gd name="connsiteY5" fmla="*/ 6552223 h 6554177"/>
                <a:gd name="connsiteX6" fmla="*/ 1 w 1676402"/>
                <a:gd name="connsiteY6" fmla="*/ 6410813 h 6554177"/>
                <a:gd name="connsiteX7" fmla="*/ 1 w 1676402"/>
                <a:gd name="connsiteY7" fmla="*/ 143363 h 6554177"/>
                <a:gd name="connsiteX0" fmla="*/ 1 w 1676402"/>
                <a:gd name="connsiteY0" fmla="*/ 143363 h 6554177"/>
                <a:gd name="connsiteX1" fmla="*/ 489858 w 1676402"/>
                <a:gd name="connsiteY1" fmla="*/ 1954 h 6554177"/>
                <a:gd name="connsiteX2" fmla="*/ 653144 w 1676402"/>
                <a:gd name="connsiteY2" fmla="*/ 1954 h 6554177"/>
                <a:gd name="connsiteX3" fmla="*/ 1143001 w 1676402"/>
                <a:gd name="connsiteY3" fmla="*/ 143365 h 6554177"/>
                <a:gd name="connsiteX4" fmla="*/ 653144 w 1676402"/>
                <a:gd name="connsiteY4" fmla="*/ 284775 h 6554177"/>
                <a:gd name="connsiteX5" fmla="*/ 489858 w 1676402"/>
                <a:gd name="connsiteY5" fmla="*/ 284775 h 6554177"/>
                <a:gd name="connsiteX6" fmla="*/ 1 w 1676402"/>
                <a:gd name="connsiteY6" fmla="*/ 143365 h 6554177"/>
                <a:gd name="connsiteX7" fmla="*/ 1 w 1676402"/>
                <a:gd name="connsiteY7" fmla="*/ 143363 h 6554177"/>
                <a:gd name="connsiteX0" fmla="*/ 1143001 w 1676402"/>
                <a:gd name="connsiteY0" fmla="*/ 143363 h 6554177"/>
                <a:gd name="connsiteX1" fmla="*/ 653144 w 1676402"/>
                <a:gd name="connsiteY1" fmla="*/ 284773 h 6554177"/>
                <a:gd name="connsiteX2" fmla="*/ 489858 w 1676402"/>
                <a:gd name="connsiteY2" fmla="*/ 284773 h 6554177"/>
                <a:gd name="connsiteX3" fmla="*/ 1 w 1676402"/>
                <a:gd name="connsiteY3" fmla="*/ 143363 h 6554177"/>
                <a:gd name="connsiteX4" fmla="*/ 489858 w 1676402"/>
                <a:gd name="connsiteY4" fmla="*/ 1954 h 6554177"/>
                <a:gd name="connsiteX5" fmla="*/ 653144 w 1676402"/>
                <a:gd name="connsiteY5" fmla="*/ 1954 h 6554177"/>
                <a:gd name="connsiteX6" fmla="*/ 1143001 w 1676402"/>
                <a:gd name="connsiteY6" fmla="*/ 143365 h 6554177"/>
                <a:gd name="connsiteX7" fmla="*/ 1676402 w 1676402"/>
                <a:gd name="connsiteY7" fmla="*/ 4572487 h 6554177"/>
                <a:gd name="connsiteX8" fmla="*/ 1143002 w 1676402"/>
                <a:gd name="connsiteY8" fmla="*/ 4953487 h 6554177"/>
                <a:gd name="connsiteX9" fmla="*/ 1143001 w 1676402"/>
                <a:gd name="connsiteY9" fmla="*/ 6410813 h 6554177"/>
                <a:gd name="connsiteX10" fmla="*/ 653144 w 1676402"/>
                <a:gd name="connsiteY10" fmla="*/ 6552223 h 6554177"/>
                <a:gd name="connsiteX11" fmla="*/ 489858 w 1676402"/>
                <a:gd name="connsiteY11" fmla="*/ 6552223 h 6554177"/>
                <a:gd name="connsiteX12" fmla="*/ 1 w 1676402"/>
                <a:gd name="connsiteY12" fmla="*/ 6410813 h 6554177"/>
                <a:gd name="connsiteX13" fmla="*/ 1 w 1676402"/>
                <a:gd name="connsiteY13" fmla="*/ 3886688 h 6554177"/>
                <a:gd name="connsiteX14" fmla="*/ 1 w 1676402"/>
                <a:gd name="connsiteY14" fmla="*/ 143363 h 6554177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371604 w 1676402"/>
                <a:gd name="connsiteY3" fmla="*/ 32501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381001 w 1676402"/>
                <a:gd name="connsiteY3" fmla="*/ 34025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421200 h 6832014"/>
                <a:gd name="connsiteX1" fmla="*/ 571501 w 1676402"/>
                <a:gd name="connsiteY1" fmla="*/ 564076 h 6832014"/>
                <a:gd name="connsiteX2" fmla="*/ 1143001 w 1676402"/>
                <a:gd name="connsiteY2" fmla="*/ 421202 h 6832014"/>
                <a:gd name="connsiteX3" fmla="*/ 1143001 w 1676402"/>
                <a:gd name="connsiteY3" fmla="*/ 5231325 h 6832014"/>
                <a:gd name="connsiteX4" fmla="*/ 1143001 w 1676402"/>
                <a:gd name="connsiteY4" fmla="*/ 6688650 h 6832014"/>
                <a:gd name="connsiteX5" fmla="*/ 653144 w 1676402"/>
                <a:gd name="connsiteY5" fmla="*/ 6830060 h 6832014"/>
                <a:gd name="connsiteX6" fmla="*/ 489858 w 1676402"/>
                <a:gd name="connsiteY6" fmla="*/ 6830060 h 6832014"/>
                <a:gd name="connsiteX7" fmla="*/ 1 w 1676402"/>
                <a:gd name="connsiteY7" fmla="*/ 6688650 h 6832014"/>
                <a:gd name="connsiteX8" fmla="*/ 1 w 1676402"/>
                <a:gd name="connsiteY8" fmla="*/ 421200 h 6832014"/>
                <a:gd name="connsiteX0" fmla="*/ 1 w 1676402"/>
                <a:gd name="connsiteY0" fmla="*/ 421200 h 6832014"/>
                <a:gd name="connsiteX1" fmla="*/ 489858 w 1676402"/>
                <a:gd name="connsiteY1" fmla="*/ 279791 h 6832014"/>
                <a:gd name="connsiteX2" fmla="*/ 653144 w 1676402"/>
                <a:gd name="connsiteY2" fmla="*/ 279791 h 6832014"/>
                <a:gd name="connsiteX3" fmla="*/ 1143001 w 1676402"/>
                <a:gd name="connsiteY3" fmla="*/ 421202 h 6832014"/>
                <a:gd name="connsiteX4" fmla="*/ 653144 w 1676402"/>
                <a:gd name="connsiteY4" fmla="*/ 562612 h 6832014"/>
                <a:gd name="connsiteX5" fmla="*/ 489858 w 1676402"/>
                <a:gd name="connsiteY5" fmla="*/ 562612 h 6832014"/>
                <a:gd name="connsiteX6" fmla="*/ 1 w 1676402"/>
                <a:gd name="connsiteY6" fmla="*/ 421202 h 6832014"/>
                <a:gd name="connsiteX7" fmla="*/ 1 w 1676402"/>
                <a:gd name="connsiteY7" fmla="*/ 421200 h 6832014"/>
                <a:gd name="connsiteX0" fmla="*/ 1143001 w 1676402"/>
                <a:gd name="connsiteY0" fmla="*/ 421200 h 6832014"/>
                <a:gd name="connsiteX1" fmla="*/ 653144 w 1676402"/>
                <a:gd name="connsiteY1" fmla="*/ 562610 h 6832014"/>
                <a:gd name="connsiteX2" fmla="*/ 489858 w 1676402"/>
                <a:gd name="connsiteY2" fmla="*/ 562610 h 6832014"/>
                <a:gd name="connsiteX3" fmla="*/ 1 w 1676402"/>
                <a:gd name="connsiteY3" fmla="*/ 421200 h 6832014"/>
                <a:gd name="connsiteX4" fmla="*/ 489858 w 1676402"/>
                <a:gd name="connsiteY4" fmla="*/ 279791 h 6832014"/>
                <a:gd name="connsiteX5" fmla="*/ 653144 w 1676402"/>
                <a:gd name="connsiteY5" fmla="*/ 279791 h 6832014"/>
                <a:gd name="connsiteX6" fmla="*/ 1143001 w 1676402"/>
                <a:gd name="connsiteY6" fmla="*/ 421202 h 6832014"/>
                <a:gd name="connsiteX7" fmla="*/ 1676402 w 1676402"/>
                <a:gd name="connsiteY7" fmla="*/ 4850324 h 6832014"/>
                <a:gd name="connsiteX8" fmla="*/ 1143002 w 1676402"/>
                <a:gd name="connsiteY8" fmla="*/ 5231324 h 6832014"/>
                <a:gd name="connsiteX9" fmla="*/ 1143001 w 1676402"/>
                <a:gd name="connsiteY9" fmla="*/ 6688650 h 6832014"/>
                <a:gd name="connsiteX10" fmla="*/ 653144 w 1676402"/>
                <a:gd name="connsiteY10" fmla="*/ 6830060 h 6832014"/>
                <a:gd name="connsiteX11" fmla="*/ 489858 w 1676402"/>
                <a:gd name="connsiteY11" fmla="*/ 6830060 h 6832014"/>
                <a:gd name="connsiteX12" fmla="*/ 1 w 1676402"/>
                <a:gd name="connsiteY12" fmla="*/ 6688650 h 6832014"/>
                <a:gd name="connsiteX13" fmla="*/ 1 w 1676402"/>
                <a:gd name="connsiteY13" fmla="*/ 4164525 h 6832014"/>
                <a:gd name="connsiteX14" fmla="*/ 1 w 1676402"/>
                <a:gd name="connsiteY14" fmla="*/ 421200 h 6832014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1676402"/>
                <a:gd name="connsiteY0" fmla="*/ 714373 h 7125187"/>
                <a:gd name="connsiteX1" fmla="*/ 571501 w 1676402"/>
                <a:gd name="connsiteY1" fmla="*/ 857249 h 7125187"/>
                <a:gd name="connsiteX2" fmla="*/ 1143001 w 1676402"/>
                <a:gd name="connsiteY2" fmla="*/ 714375 h 7125187"/>
                <a:gd name="connsiteX3" fmla="*/ 1676401 w 1676402"/>
                <a:gd name="connsiteY3" fmla="*/ 5143498 h 7125187"/>
                <a:gd name="connsiteX4" fmla="*/ 1143001 w 1676402"/>
                <a:gd name="connsiteY4" fmla="*/ 5524498 h 7125187"/>
                <a:gd name="connsiteX5" fmla="*/ 1143001 w 1676402"/>
                <a:gd name="connsiteY5" fmla="*/ 6981823 h 7125187"/>
                <a:gd name="connsiteX6" fmla="*/ 653144 w 1676402"/>
                <a:gd name="connsiteY6" fmla="*/ 7123233 h 7125187"/>
                <a:gd name="connsiteX7" fmla="*/ 489858 w 1676402"/>
                <a:gd name="connsiteY7" fmla="*/ 7123233 h 7125187"/>
                <a:gd name="connsiteX8" fmla="*/ 1 w 1676402"/>
                <a:gd name="connsiteY8" fmla="*/ 6981823 h 7125187"/>
                <a:gd name="connsiteX9" fmla="*/ 1 w 1676402"/>
                <a:gd name="connsiteY9" fmla="*/ 714373 h 7125187"/>
                <a:gd name="connsiteX0" fmla="*/ 1 w 1676402"/>
                <a:gd name="connsiteY0" fmla="*/ 714373 h 7125187"/>
                <a:gd name="connsiteX1" fmla="*/ 489858 w 1676402"/>
                <a:gd name="connsiteY1" fmla="*/ 572964 h 7125187"/>
                <a:gd name="connsiteX2" fmla="*/ 653144 w 1676402"/>
                <a:gd name="connsiteY2" fmla="*/ 572964 h 7125187"/>
                <a:gd name="connsiteX3" fmla="*/ 1143001 w 1676402"/>
                <a:gd name="connsiteY3" fmla="*/ 714375 h 7125187"/>
                <a:gd name="connsiteX4" fmla="*/ 653144 w 1676402"/>
                <a:gd name="connsiteY4" fmla="*/ 855785 h 7125187"/>
                <a:gd name="connsiteX5" fmla="*/ 489858 w 1676402"/>
                <a:gd name="connsiteY5" fmla="*/ 855785 h 7125187"/>
                <a:gd name="connsiteX6" fmla="*/ 1 w 1676402"/>
                <a:gd name="connsiteY6" fmla="*/ 714375 h 7125187"/>
                <a:gd name="connsiteX7" fmla="*/ 1 w 1676402"/>
                <a:gd name="connsiteY7" fmla="*/ 714373 h 7125187"/>
                <a:gd name="connsiteX0" fmla="*/ 1143001 w 1676402"/>
                <a:gd name="connsiteY0" fmla="*/ 714373 h 7125187"/>
                <a:gd name="connsiteX1" fmla="*/ 653144 w 1676402"/>
                <a:gd name="connsiteY1" fmla="*/ 855783 h 7125187"/>
                <a:gd name="connsiteX2" fmla="*/ 489858 w 1676402"/>
                <a:gd name="connsiteY2" fmla="*/ 855783 h 7125187"/>
                <a:gd name="connsiteX3" fmla="*/ 1 w 1676402"/>
                <a:gd name="connsiteY3" fmla="*/ 714373 h 7125187"/>
                <a:gd name="connsiteX4" fmla="*/ 489858 w 1676402"/>
                <a:gd name="connsiteY4" fmla="*/ 572964 h 7125187"/>
                <a:gd name="connsiteX5" fmla="*/ 653144 w 1676402"/>
                <a:gd name="connsiteY5" fmla="*/ 572964 h 7125187"/>
                <a:gd name="connsiteX6" fmla="*/ 1143001 w 1676402"/>
                <a:gd name="connsiteY6" fmla="*/ 714375 h 7125187"/>
                <a:gd name="connsiteX7" fmla="*/ 1676402 w 1676402"/>
                <a:gd name="connsiteY7" fmla="*/ 5143497 h 7125187"/>
                <a:gd name="connsiteX8" fmla="*/ 1143002 w 1676402"/>
                <a:gd name="connsiteY8" fmla="*/ 5524497 h 7125187"/>
                <a:gd name="connsiteX9" fmla="*/ 1143001 w 1676402"/>
                <a:gd name="connsiteY9" fmla="*/ 6981823 h 7125187"/>
                <a:gd name="connsiteX10" fmla="*/ 653144 w 1676402"/>
                <a:gd name="connsiteY10" fmla="*/ 7123233 h 7125187"/>
                <a:gd name="connsiteX11" fmla="*/ 489858 w 1676402"/>
                <a:gd name="connsiteY11" fmla="*/ 7123233 h 7125187"/>
                <a:gd name="connsiteX12" fmla="*/ 1 w 1676402"/>
                <a:gd name="connsiteY12" fmla="*/ 6981823 h 7125187"/>
                <a:gd name="connsiteX13" fmla="*/ 1 w 1676402"/>
                <a:gd name="connsiteY13" fmla="*/ 4457698 h 7125187"/>
                <a:gd name="connsiteX14" fmla="*/ 1 w 1676402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1143001 w 4424153"/>
                <a:gd name="connsiteY0" fmla="*/ 714373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1143001 w 4424153"/>
                <a:gd name="connsiteY3" fmla="*/ 714375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1 w 4424153"/>
                <a:gd name="connsiteY14" fmla="*/ 714373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1 w 4424153"/>
                <a:gd name="connsiteY3" fmla="*/ 714373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1 w 4424153"/>
                <a:gd name="connsiteY0" fmla="*/ 714373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1 w 4424153"/>
                <a:gd name="connsiteY7" fmla="*/ 714373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 w 4424153"/>
                <a:gd name="connsiteY0" fmla="*/ 714373 h 7125187"/>
                <a:gd name="connsiteX1" fmla="*/ 571501 w 4424153"/>
                <a:gd name="connsiteY1" fmla="*/ 857249 h 7125187"/>
                <a:gd name="connsiteX2" fmla="*/ 1143001 w 4424153"/>
                <a:gd name="connsiteY2" fmla="*/ 714375 h 7125187"/>
                <a:gd name="connsiteX3" fmla="*/ 1676401 w 4424153"/>
                <a:gd name="connsiteY3" fmla="*/ 5143498 h 7125187"/>
                <a:gd name="connsiteX4" fmla="*/ 1143001 w 4424153"/>
                <a:gd name="connsiteY4" fmla="*/ 5524498 h 7125187"/>
                <a:gd name="connsiteX5" fmla="*/ 1143001 w 4424153"/>
                <a:gd name="connsiteY5" fmla="*/ 6981823 h 7125187"/>
                <a:gd name="connsiteX6" fmla="*/ 653144 w 4424153"/>
                <a:gd name="connsiteY6" fmla="*/ 7123233 h 7125187"/>
                <a:gd name="connsiteX7" fmla="*/ 489858 w 4424153"/>
                <a:gd name="connsiteY7" fmla="*/ 7123233 h 7125187"/>
                <a:gd name="connsiteX8" fmla="*/ 1 w 4424153"/>
                <a:gd name="connsiteY8" fmla="*/ 6981823 h 7125187"/>
                <a:gd name="connsiteX9" fmla="*/ 1 w 4424153"/>
                <a:gd name="connsiteY9" fmla="*/ 714373 h 7125187"/>
                <a:gd name="connsiteX0" fmla="*/ 3276601 w 4424153"/>
                <a:gd name="connsiteY0" fmla="*/ 2019298 h 7125187"/>
                <a:gd name="connsiteX1" fmla="*/ 489858 w 4424153"/>
                <a:gd name="connsiteY1" fmla="*/ 572964 h 7125187"/>
                <a:gd name="connsiteX2" fmla="*/ 653144 w 4424153"/>
                <a:gd name="connsiteY2" fmla="*/ 572964 h 7125187"/>
                <a:gd name="connsiteX3" fmla="*/ 4343401 w 4424153"/>
                <a:gd name="connsiteY3" fmla="*/ 2019298 h 7125187"/>
                <a:gd name="connsiteX4" fmla="*/ 653144 w 4424153"/>
                <a:gd name="connsiteY4" fmla="*/ 855785 h 7125187"/>
                <a:gd name="connsiteX5" fmla="*/ 489858 w 4424153"/>
                <a:gd name="connsiteY5" fmla="*/ 855785 h 7125187"/>
                <a:gd name="connsiteX6" fmla="*/ 1 w 4424153"/>
                <a:gd name="connsiteY6" fmla="*/ 714375 h 7125187"/>
                <a:gd name="connsiteX7" fmla="*/ 3276601 w 4424153"/>
                <a:gd name="connsiteY7" fmla="*/ 2019298 h 7125187"/>
                <a:gd name="connsiteX0" fmla="*/ 4343401 w 4424153"/>
                <a:gd name="connsiteY0" fmla="*/ 2019298 h 7125187"/>
                <a:gd name="connsiteX1" fmla="*/ 653144 w 4424153"/>
                <a:gd name="connsiteY1" fmla="*/ 855783 h 7125187"/>
                <a:gd name="connsiteX2" fmla="*/ 489858 w 4424153"/>
                <a:gd name="connsiteY2" fmla="*/ 855783 h 7125187"/>
                <a:gd name="connsiteX3" fmla="*/ 3276601 w 4424153"/>
                <a:gd name="connsiteY3" fmla="*/ 2019298 h 7125187"/>
                <a:gd name="connsiteX4" fmla="*/ 489858 w 4424153"/>
                <a:gd name="connsiteY4" fmla="*/ 572964 h 7125187"/>
                <a:gd name="connsiteX5" fmla="*/ 653144 w 4424153"/>
                <a:gd name="connsiteY5" fmla="*/ 572964 h 7125187"/>
                <a:gd name="connsiteX6" fmla="*/ 4343404 w 4424153"/>
                <a:gd name="connsiteY6" fmla="*/ 2019299 h 7125187"/>
                <a:gd name="connsiteX7" fmla="*/ 1676402 w 4424153"/>
                <a:gd name="connsiteY7" fmla="*/ 5143497 h 7125187"/>
                <a:gd name="connsiteX8" fmla="*/ 1143002 w 4424153"/>
                <a:gd name="connsiteY8" fmla="*/ 5524497 h 7125187"/>
                <a:gd name="connsiteX9" fmla="*/ 1143001 w 4424153"/>
                <a:gd name="connsiteY9" fmla="*/ 6981823 h 7125187"/>
                <a:gd name="connsiteX10" fmla="*/ 653144 w 4424153"/>
                <a:gd name="connsiteY10" fmla="*/ 7123233 h 7125187"/>
                <a:gd name="connsiteX11" fmla="*/ 489858 w 4424153"/>
                <a:gd name="connsiteY11" fmla="*/ 7123233 h 7125187"/>
                <a:gd name="connsiteX12" fmla="*/ 1 w 4424153"/>
                <a:gd name="connsiteY12" fmla="*/ 6981823 h 7125187"/>
                <a:gd name="connsiteX13" fmla="*/ 1 w 4424153"/>
                <a:gd name="connsiteY13" fmla="*/ 4457698 h 7125187"/>
                <a:gd name="connsiteX14" fmla="*/ 3276601 w 4424153"/>
                <a:gd name="connsiteY14" fmla="*/ 2019298 h 712518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805543 w 4679950"/>
                <a:gd name="connsiteY5" fmla="*/ 1954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805543 w 4679950"/>
                <a:gd name="connsiteY2" fmla="*/ 1954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642257 w 4679950"/>
                <a:gd name="connsiteY4" fmla="*/ 1954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143363 h 6554177"/>
                <a:gd name="connsiteX1" fmla="*/ 723900 w 4679950"/>
                <a:gd name="connsiteY1" fmla="*/ 286239 h 6554177"/>
                <a:gd name="connsiteX2" fmla="*/ 4495800 w 4679950"/>
                <a:gd name="connsiteY2" fmla="*/ 1448288 h 6554177"/>
                <a:gd name="connsiteX3" fmla="*/ 1828800 w 4679950"/>
                <a:gd name="connsiteY3" fmla="*/ 4572488 h 6554177"/>
                <a:gd name="connsiteX4" fmla="*/ 1295400 w 4679950"/>
                <a:gd name="connsiteY4" fmla="*/ 4953488 h 6554177"/>
                <a:gd name="connsiteX5" fmla="*/ 1295400 w 4679950"/>
                <a:gd name="connsiteY5" fmla="*/ 6410813 h 6554177"/>
                <a:gd name="connsiteX6" fmla="*/ 805543 w 4679950"/>
                <a:gd name="connsiteY6" fmla="*/ 6552223 h 6554177"/>
                <a:gd name="connsiteX7" fmla="*/ 642257 w 4679950"/>
                <a:gd name="connsiteY7" fmla="*/ 6552223 h 6554177"/>
                <a:gd name="connsiteX8" fmla="*/ 152400 w 4679950"/>
                <a:gd name="connsiteY8" fmla="*/ 6410813 h 6554177"/>
                <a:gd name="connsiteX9" fmla="*/ 152400 w 4679950"/>
                <a:gd name="connsiteY9" fmla="*/ 143363 h 6554177"/>
                <a:gd name="connsiteX0" fmla="*/ 3429000 w 4679950"/>
                <a:gd name="connsiteY0" fmla="*/ 1448288 h 6554177"/>
                <a:gd name="connsiteX1" fmla="*/ 642257 w 4679950"/>
                <a:gd name="connsiteY1" fmla="*/ 1954 h 6554177"/>
                <a:gd name="connsiteX2" fmla="*/ 4114802 w 4679950"/>
                <a:gd name="connsiteY2" fmla="*/ 1295889 h 6554177"/>
                <a:gd name="connsiteX3" fmla="*/ 4495800 w 4679950"/>
                <a:gd name="connsiteY3" fmla="*/ 1448288 h 6554177"/>
                <a:gd name="connsiteX4" fmla="*/ 805543 w 4679950"/>
                <a:gd name="connsiteY4" fmla="*/ 284775 h 6554177"/>
                <a:gd name="connsiteX5" fmla="*/ 642257 w 4679950"/>
                <a:gd name="connsiteY5" fmla="*/ 284775 h 6554177"/>
                <a:gd name="connsiteX6" fmla="*/ 152400 w 4679950"/>
                <a:gd name="connsiteY6" fmla="*/ 143365 h 6554177"/>
                <a:gd name="connsiteX7" fmla="*/ 3429000 w 4679950"/>
                <a:gd name="connsiteY7" fmla="*/ 1448288 h 6554177"/>
                <a:gd name="connsiteX0" fmla="*/ 4495800 w 4679950"/>
                <a:gd name="connsiteY0" fmla="*/ 1448288 h 6554177"/>
                <a:gd name="connsiteX1" fmla="*/ 805543 w 4679950"/>
                <a:gd name="connsiteY1" fmla="*/ 284773 h 6554177"/>
                <a:gd name="connsiteX2" fmla="*/ 642257 w 4679950"/>
                <a:gd name="connsiteY2" fmla="*/ 284773 h 6554177"/>
                <a:gd name="connsiteX3" fmla="*/ 3429000 w 4679950"/>
                <a:gd name="connsiteY3" fmla="*/ 1448288 h 6554177"/>
                <a:gd name="connsiteX4" fmla="*/ 3886202 w 4679950"/>
                <a:gd name="connsiteY4" fmla="*/ 1295889 h 6554177"/>
                <a:gd name="connsiteX5" fmla="*/ 4114802 w 4679950"/>
                <a:gd name="connsiteY5" fmla="*/ 1295889 h 6554177"/>
                <a:gd name="connsiteX6" fmla="*/ 4495803 w 4679950"/>
                <a:gd name="connsiteY6" fmla="*/ 1448289 h 6554177"/>
                <a:gd name="connsiteX7" fmla="*/ 1828801 w 4679950"/>
                <a:gd name="connsiteY7" fmla="*/ 4572487 h 6554177"/>
                <a:gd name="connsiteX8" fmla="*/ 1295401 w 4679950"/>
                <a:gd name="connsiteY8" fmla="*/ 4953487 h 6554177"/>
                <a:gd name="connsiteX9" fmla="*/ 1295400 w 4679950"/>
                <a:gd name="connsiteY9" fmla="*/ 6410813 h 6554177"/>
                <a:gd name="connsiteX10" fmla="*/ 805543 w 4679950"/>
                <a:gd name="connsiteY10" fmla="*/ 6552223 h 6554177"/>
                <a:gd name="connsiteX11" fmla="*/ 642257 w 4679950"/>
                <a:gd name="connsiteY11" fmla="*/ 6552223 h 6554177"/>
                <a:gd name="connsiteX12" fmla="*/ 152400 w 4679950"/>
                <a:gd name="connsiteY12" fmla="*/ 6410813 h 6554177"/>
                <a:gd name="connsiteX13" fmla="*/ 152400 w 4679950"/>
                <a:gd name="connsiteY13" fmla="*/ 3886688 h 6554177"/>
                <a:gd name="connsiteX14" fmla="*/ 3429000 w 4679950"/>
                <a:gd name="connsiteY14" fmla="*/ 1448288 h 6554177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805543 w 4679950"/>
                <a:gd name="connsiteY1" fmla="*/ 216021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6081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805543 w 4679950"/>
                <a:gd name="connsiteY4" fmla="*/ 216023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0386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52400 w 4679950"/>
                <a:gd name="connsiteY0" fmla="*/ 74611 h 6485425"/>
                <a:gd name="connsiteX1" fmla="*/ 723900 w 4679950"/>
                <a:gd name="connsiteY1" fmla="*/ 217487 h 6485425"/>
                <a:gd name="connsiteX2" fmla="*/ 4495800 w 4679950"/>
                <a:gd name="connsiteY2" fmla="*/ 1379536 h 6485425"/>
                <a:gd name="connsiteX3" fmla="*/ 1828800 w 4679950"/>
                <a:gd name="connsiteY3" fmla="*/ 4503736 h 6485425"/>
                <a:gd name="connsiteX4" fmla="*/ 1295400 w 4679950"/>
                <a:gd name="connsiteY4" fmla="*/ 4884736 h 6485425"/>
                <a:gd name="connsiteX5" fmla="*/ 1295400 w 4679950"/>
                <a:gd name="connsiteY5" fmla="*/ 6342061 h 6485425"/>
                <a:gd name="connsiteX6" fmla="*/ 805543 w 4679950"/>
                <a:gd name="connsiteY6" fmla="*/ 6483471 h 6485425"/>
                <a:gd name="connsiteX7" fmla="*/ 642257 w 4679950"/>
                <a:gd name="connsiteY7" fmla="*/ 6483471 h 6485425"/>
                <a:gd name="connsiteX8" fmla="*/ 152400 w 4679950"/>
                <a:gd name="connsiteY8" fmla="*/ 6342061 h 6485425"/>
                <a:gd name="connsiteX9" fmla="*/ 152400 w 4679950"/>
                <a:gd name="connsiteY9" fmla="*/ 74611 h 6485425"/>
                <a:gd name="connsiteX0" fmla="*/ 3429000 w 4679950"/>
                <a:gd name="connsiteY0" fmla="*/ 1379536 h 6485425"/>
                <a:gd name="connsiteX1" fmla="*/ 3962402 w 4679950"/>
                <a:gd name="connsiteY1" fmla="*/ 1227137 h 6485425"/>
                <a:gd name="connsiteX2" fmla="*/ 4114802 w 4679950"/>
                <a:gd name="connsiteY2" fmla="*/ 1227137 h 6485425"/>
                <a:gd name="connsiteX3" fmla="*/ 4495800 w 4679950"/>
                <a:gd name="connsiteY3" fmla="*/ 1379536 h 6485425"/>
                <a:gd name="connsiteX4" fmla="*/ 4114802 w 4679950"/>
                <a:gd name="connsiteY4" fmla="*/ 1531937 h 6485425"/>
                <a:gd name="connsiteX5" fmla="*/ 642257 w 4679950"/>
                <a:gd name="connsiteY5" fmla="*/ 216023 h 6485425"/>
                <a:gd name="connsiteX6" fmla="*/ 152400 w 4679950"/>
                <a:gd name="connsiteY6" fmla="*/ 74613 h 6485425"/>
                <a:gd name="connsiteX7" fmla="*/ 3429000 w 4679950"/>
                <a:gd name="connsiteY7" fmla="*/ 1379536 h 6485425"/>
                <a:gd name="connsiteX0" fmla="*/ 4495800 w 4679950"/>
                <a:gd name="connsiteY0" fmla="*/ 1379536 h 6485425"/>
                <a:gd name="connsiteX1" fmla="*/ 4114802 w 4679950"/>
                <a:gd name="connsiteY1" fmla="*/ 1531937 h 6485425"/>
                <a:gd name="connsiteX2" fmla="*/ 642257 w 4679950"/>
                <a:gd name="connsiteY2" fmla="*/ 216021 h 6485425"/>
                <a:gd name="connsiteX3" fmla="*/ 3429000 w 4679950"/>
                <a:gd name="connsiteY3" fmla="*/ 1379536 h 6485425"/>
                <a:gd name="connsiteX4" fmla="*/ 3886202 w 4679950"/>
                <a:gd name="connsiteY4" fmla="*/ 1227137 h 6485425"/>
                <a:gd name="connsiteX5" fmla="*/ 4114802 w 4679950"/>
                <a:gd name="connsiteY5" fmla="*/ 1227137 h 6485425"/>
                <a:gd name="connsiteX6" fmla="*/ 4495803 w 4679950"/>
                <a:gd name="connsiteY6" fmla="*/ 1379537 h 6485425"/>
                <a:gd name="connsiteX7" fmla="*/ 1828801 w 4679950"/>
                <a:gd name="connsiteY7" fmla="*/ 4503735 h 6485425"/>
                <a:gd name="connsiteX8" fmla="*/ 1295401 w 4679950"/>
                <a:gd name="connsiteY8" fmla="*/ 4884735 h 6485425"/>
                <a:gd name="connsiteX9" fmla="*/ 1295400 w 4679950"/>
                <a:gd name="connsiteY9" fmla="*/ 6342061 h 6485425"/>
                <a:gd name="connsiteX10" fmla="*/ 805543 w 4679950"/>
                <a:gd name="connsiteY10" fmla="*/ 6483471 h 6485425"/>
                <a:gd name="connsiteX11" fmla="*/ 642257 w 4679950"/>
                <a:gd name="connsiteY11" fmla="*/ 6483471 h 6485425"/>
                <a:gd name="connsiteX12" fmla="*/ 152400 w 4679950"/>
                <a:gd name="connsiteY12" fmla="*/ 6342061 h 6485425"/>
                <a:gd name="connsiteX13" fmla="*/ 152400 w 4679950"/>
                <a:gd name="connsiteY13" fmla="*/ 3817936 h 6485425"/>
                <a:gd name="connsiteX14" fmla="*/ 3429000 w 4679950"/>
                <a:gd name="connsiteY14" fmla="*/ 1379536 h 6485425"/>
                <a:gd name="connsiteX0" fmla="*/ 1 w 4699001"/>
                <a:gd name="connsiteY0" fmla="*/ 0 h 6410814"/>
                <a:gd name="connsiteX1" fmla="*/ 3810003 w 4699001"/>
                <a:gd name="connsiteY1" fmla="*/ 1457326 h 6410814"/>
                <a:gd name="connsiteX2" fmla="*/ 4343401 w 4699001"/>
                <a:gd name="connsiteY2" fmla="*/ 1304925 h 6410814"/>
                <a:gd name="connsiteX3" fmla="*/ 1676401 w 4699001"/>
                <a:gd name="connsiteY3" fmla="*/ 4429125 h 6410814"/>
                <a:gd name="connsiteX4" fmla="*/ 1143001 w 4699001"/>
                <a:gd name="connsiteY4" fmla="*/ 4810125 h 6410814"/>
                <a:gd name="connsiteX5" fmla="*/ 1143001 w 4699001"/>
                <a:gd name="connsiteY5" fmla="*/ 6267450 h 6410814"/>
                <a:gd name="connsiteX6" fmla="*/ 653144 w 4699001"/>
                <a:gd name="connsiteY6" fmla="*/ 6408860 h 6410814"/>
                <a:gd name="connsiteX7" fmla="*/ 489858 w 4699001"/>
                <a:gd name="connsiteY7" fmla="*/ 6408860 h 6410814"/>
                <a:gd name="connsiteX8" fmla="*/ 1 w 4699001"/>
                <a:gd name="connsiteY8" fmla="*/ 6267450 h 6410814"/>
                <a:gd name="connsiteX9" fmla="*/ 1 w 4699001"/>
                <a:gd name="connsiteY9" fmla="*/ 0 h 6410814"/>
                <a:gd name="connsiteX0" fmla="*/ 3276601 w 4699001"/>
                <a:gd name="connsiteY0" fmla="*/ 1304925 h 6410814"/>
                <a:gd name="connsiteX1" fmla="*/ 3810003 w 4699001"/>
                <a:gd name="connsiteY1" fmla="*/ 1152526 h 6410814"/>
                <a:gd name="connsiteX2" fmla="*/ 3962403 w 4699001"/>
                <a:gd name="connsiteY2" fmla="*/ 1152526 h 6410814"/>
                <a:gd name="connsiteX3" fmla="*/ 4343401 w 4699001"/>
                <a:gd name="connsiteY3" fmla="*/ 1304925 h 6410814"/>
                <a:gd name="connsiteX4" fmla="*/ 3962403 w 4699001"/>
                <a:gd name="connsiteY4" fmla="*/ 1457326 h 6410814"/>
                <a:gd name="connsiteX5" fmla="*/ 489858 w 4699001"/>
                <a:gd name="connsiteY5" fmla="*/ 141412 h 6410814"/>
                <a:gd name="connsiteX6" fmla="*/ 1 w 4699001"/>
                <a:gd name="connsiteY6" fmla="*/ 2 h 6410814"/>
                <a:gd name="connsiteX7" fmla="*/ 3276601 w 4699001"/>
                <a:gd name="connsiteY7" fmla="*/ 1304925 h 6410814"/>
                <a:gd name="connsiteX0" fmla="*/ 4343401 w 4699001"/>
                <a:gd name="connsiteY0" fmla="*/ 1304925 h 6410814"/>
                <a:gd name="connsiteX1" fmla="*/ 3962403 w 4699001"/>
                <a:gd name="connsiteY1" fmla="*/ 1457326 h 6410814"/>
                <a:gd name="connsiteX2" fmla="*/ 489858 w 4699001"/>
                <a:gd name="connsiteY2" fmla="*/ 141410 h 6410814"/>
                <a:gd name="connsiteX3" fmla="*/ 3276601 w 4699001"/>
                <a:gd name="connsiteY3" fmla="*/ 1304925 h 6410814"/>
                <a:gd name="connsiteX4" fmla="*/ 3733803 w 4699001"/>
                <a:gd name="connsiteY4" fmla="*/ 1152526 h 6410814"/>
                <a:gd name="connsiteX5" fmla="*/ 3962403 w 4699001"/>
                <a:gd name="connsiteY5" fmla="*/ 1152526 h 6410814"/>
                <a:gd name="connsiteX6" fmla="*/ 4343404 w 4699001"/>
                <a:gd name="connsiteY6" fmla="*/ 1304926 h 6410814"/>
                <a:gd name="connsiteX7" fmla="*/ 1676402 w 4699001"/>
                <a:gd name="connsiteY7" fmla="*/ 4429124 h 6410814"/>
                <a:gd name="connsiteX8" fmla="*/ 1143002 w 4699001"/>
                <a:gd name="connsiteY8" fmla="*/ 4810124 h 6410814"/>
                <a:gd name="connsiteX9" fmla="*/ 1143001 w 4699001"/>
                <a:gd name="connsiteY9" fmla="*/ 6267450 h 6410814"/>
                <a:gd name="connsiteX10" fmla="*/ 653144 w 4699001"/>
                <a:gd name="connsiteY10" fmla="*/ 6408860 h 6410814"/>
                <a:gd name="connsiteX11" fmla="*/ 489858 w 4699001"/>
                <a:gd name="connsiteY11" fmla="*/ 6408860 h 6410814"/>
                <a:gd name="connsiteX12" fmla="*/ 1 w 4699001"/>
                <a:gd name="connsiteY12" fmla="*/ 6267450 h 6410814"/>
                <a:gd name="connsiteX13" fmla="*/ 1 w 4699001"/>
                <a:gd name="connsiteY13" fmla="*/ 3743325 h 6410814"/>
                <a:gd name="connsiteX14" fmla="*/ 3276601 w 46990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489858 w 4711701"/>
                <a:gd name="connsiteY2" fmla="*/ 141410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6576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489858 w 4711701"/>
                <a:gd name="connsiteY5" fmla="*/ 141412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1 w 4711701"/>
                <a:gd name="connsiteY6" fmla="*/ 2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1 w 4711701"/>
                <a:gd name="connsiteY0" fmla="*/ 0 h 6410814"/>
                <a:gd name="connsiteX1" fmla="*/ 3886202 w 4711701"/>
                <a:gd name="connsiteY1" fmla="*/ 1457325 h 6410814"/>
                <a:gd name="connsiteX2" fmla="*/ 4343401 w 4711701"/>
                <a:gd name="connsiteY2" fmla="*/ 1304925 h 6410814"/>
                <a:gd name="connsiteX3" fmla="*/ 1676401 w 4711701"/>
                <a:gd name="connsiteY3" fmla="*/ 4429125 h 6410814"/>
                <a:gd name="connsiteX4" fmla="*/ 1143001 w 4711701"/>
                <a:gd name="connsiteY4" fmla="*/ 4810125 h 6410814"/>
                <a:gd name="connsiteX5" fmla="*/ 1143001 w 4711701"/>
                <a:gd name="connsiteY5" fmla="*/ 6267450 h 6410814"/>
                <a:gd name="connsiteX6" fmla="*/ 653144 w 4711701"/>
                <a:gd name="connsiteY6" fmla="*/ 6408860 h 6410814"/>
                <a:gd name="connsiteX7" fmla="*/ 489858 w 4711701"/>
                <a:gd name="connsiteY7" fmla="*/ 6408860 h 6410814"/>
                <a:gd name="connsiteX8" fmla="*/ 1 w 4711701"/>
                <a:gd name="connsiteY8" fmla="*/ 6267450 h 6410814"/>
                <a:gd name="connsiteX9" fmla="*/ 1 w 4711701"/>
                <a:gd name="connsiteY9" fmla="*/ 0 h 6410814"/>
                <a:gd name="connsiteX0" fmla="*/ 3276601 w 4711701"/>
                <a:gd name="connsiteY0" fmla="*/ 1304925 h 6410814"/>
                <a:gd name="connsiteX1" fmla="*/ 3810003 w 4711701"/>
                <a:gd name="connsiteY1" fmla="*/ 1152526 h 6410814"/>
                <a:gd name="connsiteX2" fmla="*/ 3962403 w 4711701"/>
                <a:gd name="connsiteY2" fmla="*/ 1152526 h 6410814"/>
                <a:gd name="connsiteX3" fmla="*/ 4343401 w 4711701"/>
                <a:gd name="connsiteY3" fmla="*/ 1304925 h 6410814"/>
                <a:gd name="connsiteX4" fmla="*/ 3962403 w 4711701"/>
                <a:gd name="connsiteY4" fmla="*/ 1457326 h 6410814"/>
                <a:gd name="connsiteX5" fmla="*/ 3733802 w 4711701"/>
                <a:gd name="connsiteY5" fmla="*/ 1457325 h 6410814"/>
                <a:gd name="connsiteX6" fmla="*/ 3276602 w 4711701"/>
                <a:gd name="connsiteY6" fmla="*/ 1304925 h 6410814"/>
                <a:gd name="connsiteX7" fmla="*/ 3276601 w 4711701"/>
                <a:gd name="connsiteY7" fmla="*/ 1304925 h 6410814"/>
                <a:gd name="connsiteX0" fmla="*/ 4343401 w 4711701"/>
                <a:gd name="connsiteY0" fmla="*/ 1304925 h 6410814"/>
                <a:gd name="connsiteX1" fmla="*/ 3962403 w 4711701"/>
                <a:gd name="connsiteY1" fmla="*/ 1457326 h 6410814"/>
                <a:gd name="connsiteX2" fmla="*/ 3733802 w 4711701"/>
                <a:gd name="connsiteY2" fmla="*/ 1457325 h 6410814"/>
                <a:gd name="connsiteX3" fmla="*/ 3276601 w 4711701"/>
                <a:gd name="connsiteY3" fmla="*/ 1304925 h 6410814"/>
                <a:gd name="connsiteX4" fmla="*/ 3733803 w 4711701"/>
                <a:gd name="connsiteY4" fmla="*/ 1152526 h 6410814"/>
                <a:gd name="connsiteX5" fmla="*/ 3962403 w 4711701"/>
                <a:gd name="connsiteY5" fmla="*/ 1152526 h 6410814"/>
                <a:gd name="connsiteX6" fmla="*/ 4343404 w 4711701"/>
                <a:gd name="connsiteY6" fmla="*/ 1304926 h 6410814"/>
                <a:gd name="connsiteX7" fmla="*/ 1676402 w 4711701"/>
                <a:gd name="connsiteY7" fmla="*/ 4429124 h 6410814"/>
                <a:gd name="connsiteX8" fmla="*/ 1143002 w 4711701"/>
                <a:gd name="connsiteY8" fmla="*/ 4810124 h 6410814"/>
                <a:gd name="connsiteX9" fmla="*/ 1143001 w 4711701"/>
                <a:gd name="connsiteY9" fmla="*/ 6267450 h 6410814"/>
                <a:gd name="connsiteX10" fmla="*/ 653144 w 4711701"/>
                <a:gd name="connsiteY10" fmla="*/ 6408860 h 6410814"/>
                <a:gd name="connsiteX11" fmla="*/ 489858 w 4711701"/>
                <a:gd name="connsiteY11" fmla="*/ 6408860 h 6410814"/>
                <a:gd name="connsiteX12" fmla="*/ 1 w 4711701"/>
                <a:gd name="connsiteY12" fmla="*/ 6267450 h 6410814"/>
                <a:gd name="connsiteX13" fmla="*/ 1 w 4711701"/>
                <a:gd name="connsiteY13" fmla="*/ 3743325 h 6410814"/>
                <a:gd name="connsiteX14" fmla="*/ 3276601 w 4711701"/>
                <a:gd name="connsiteY14" fmla="*/ 1304925 h 6410814"/>
                <a:gd name="connsiteX0" fmla="*/ 3276602 w 4711701"/>
                <a:gd name="connsiteY0" fmla="*/ 495300 h 5601189"/>
                <a:gd name="connsiteX1" fmla="*/ 3886202 w 4711701"/>
                <a:gd name="connsiteY1" fmla="*/ 647700 h 5601189"/>
                <a:gd name="connsiteX2" fmla="*/ 4343401 w 4711701"/>
                <a:gd name="connsiteY2" fmla="*/ 495300 h 5601189"/>
                <a:gd name="connsiteX3" fmla="*/ 1676401 w 4711701"/>
                <a:gd name="connsiteY3" fmla="*/ 3619500 h 5601189"/>
                <a:gd name="connsiteX4" fmla="*/ 1143001 w 4711701"/>
                <a:gd name="connsiteY4" fmla="*/ 4000500 h 5601189"/>
                <a:gd name="connsiteX5" fmla="*/ 1143001 w 4711701"/>
                <a:gd name="connsiteY5" fmla="*/ 5457825 h 5601189"/>
                <a:gd name="connsiteX6" fmla="*/ 653144 w 4711701"/>
                <a:gd name="connsiteY6" fmla="*/ 5599235 h 5601189"/>
                <a:gd name="connsiteX7" fmla="*/ 489858 w 4711701"/>
                <a:gd name="connsiteY7" fmla="*/ 5599235 h 5601189"/>
                <a:gd name="connsiteX8" fmla="*/ 1 w 4711701"/>
                <a:gd name="connsiteY8" fmla="*/ 5457825 h 5601189"/>
                <a:gd name="connsiteX9" fmla="*/ 3276602 w 4711701"/>
                <a:gd name="connsiteY9" fmla="*/ 495300 h 5601189"/>
                <a:gd name="connsiteX0" fmla="*/ 3276601 w 4711701"/>
                <a:gd name="connsiteY0" fmla="*/ 495300 h 5601189"/>
                <a:gd name="connsiteX1" fmla="*/ 3810003 w 4711701"/>
                <a:gd name="connsiteY1" fmla="*/ 342901 h 5601189"/>
                <a:gd name="connsiteX2" fmla="*/ 3962403 w 4711701"/>
                <a:gd name="connsiteY2" fmla="*/ 342901 h 5601189"/>
                <a:gd name="connsiteX3" fmla="*/ 4343401 w 4711701"/>
                <a:gd name="connsiteY3" fmla="*/ 495300 h 5601189"/>
                <a:gd name="connsiteX4" fmla="*/ 3962403 w 4711701"/>
                <a:gd name="connsiteY4" fmla="*/ 647701 h 5601189"/>
                <a:gd name="connsiteX5" fmla="*/ 3733802 w 4711701"/>
                <a:gd name="connsiteY5" fmla="*/ 647700 h 5601189"/>
                <a:gd name="connsiteX6" fmla="*/ 3276602 w 4711701"/>
                <a:gd name="connsiteY6" fmla="*/ 495300 h 5601189"/>
                <a:gd name="connsiteX7" fmla="*/ 3276601 w 4711701"/>
                <a:gd name="connsiteY7" fmla="*/ 495300 h 5601189"/>
                <a:gd name="connsiteX0" fmla="*/ 4343401 w 4711701"/>
                <a:gd name="connsiteY0" fmla="*/ 495300 h 5601189"/>
                <a:gd name="connsiteX1" fmla="*/ 3962403 w 4711701"/>
                <a:gd name="connsiteY1" fmla="*/ 647701 h 5601189"/>
                <a:gd name="connsiteX2" fmla="*/ 3733802 w 4711701"/>
                <a:gd name="connsiteY2" fmla="*/ 647700 h 5601189"/>
                <a:gd name="connsiteX3" fmla="*/ 3276601 w 4711701"/>
                <a:gd name="connsiteY3" fmla="*/ 495300 h 5601189"/>
                <a:gd name="connsiteX4" fmla="*/ 3733803 w 4711701"/>
                <a:gd name="connsiteY4" fmla="*/ 342901 h 5601189"/>
                <a:gd name="connsiteX5" fmla="*/ 3962403 w 4711701"/>
                <a:gd name="connsiteY5" fmla="*/ 342901 h 5601189"/>
                <a:gd name="connsiteX6" fmla="*/ 4343404 w 4711701"/>
                <a:gd name="connsiteY6" fmla="*/ 495301 h 5601189"/>
                <a:gd name="connsiteX7" fmla="*/ 1676402 w 4711701"/>
                <a:gd name="connsiteY7" fmla="*/ 3619499 h 5601189"/>
                <a:gd name="connsiteX8" fmla="*/ 1143002 w 4711701"/>
                <a:gd name="connsiteY8" fmla="*/ 4000499 h 5601189"/>
                <a:gd name="connsiteX9" fmla="*/ 1143001 w 4711701"/>
                <a:gd name="connsiteY9" fmla="*/ 5457825 h 5601189"/>
                <a:gd name="connsiteX10" fmla="*/ 653144 w 4711701"/>
                <a:gd name="connsiteY10" fmla="*/ 5599235 h 5601189"/>
                <a:gd name="connsiteX11" fmla="*/ 489858 w 4711701"/>
                <a:gd name="connsiteY11" fmla="*/ 5599235 h 5601189"/>
                <a:gd name="connsiteX12" fmla="*/ 1 w 4711701"/>
                <a:gd name="connsiteY12" fmla="*/ 5457825 h 5601189"/>
                <a:gd name="connsiteX13" fmla="*/ 1 w 4711701"/>
                <a:gd name="connsiteY13" fmla="*/ 2933700 h 5601189"/>
                <a:gd name="connsiteX14" fmla="*/ 3276601 w 4711701"/>
                <a:gd name="connsiteY14" fmla="*/ 495300 h 5601189"/>
                <a:gd name="connsiteX0" fmla="*/ 3276602 w 4787901"/>
                <a:gd name="connsiteY0" fmla="*/ 495300 h 5601189"/>
                <a:gd name="connsiteX1" fmla="*/ 3886202 w 4787901"/>
                <a:gd name="connsiteY1" fmla="*/ 647700 h 5601189"/>
                <a:gd name="connsiteX2" fmla="*/ 4343401 w 4787901"/>
                <a:gd name="connsiteY2" fmla="*/ 495300 h 5601189"/>
                <a:gd name="connsiteX3" fmla="*/ 1676401 w 4787901"/>
                <a:gd name="connsiteY3" fmla="*/ 3619500 h 5601189"/>
                <a:gd name="connsiteX4" fmla="*/ 1143001 w 4787901"/>
                <a:gd name="connsiteY4" fmla="*/ 4000500 h 5601189"/>
                <a:gd name="connsiteX5" fmla="*/ 1143001 w 4787901"/>
                <a:gd name="connsiteY5" fmla="*/ 5457825 h 5601189"/>
                <a:gd name="connsiteX6" fmla="*/ 653144 w 4787901"/>
                <a:gd name="connsiteY6" fmla="*/ 5599235 h 5601189"/>
                <a:gd name="connsiteX7" fmla="*/ 489858 w 4787901"/>
                <a:gd name="connsiteY7" fmla="*/ 5599235 h 5601189"/>
                <a:gd name="connsiteX8" fmla="*/ 1 w 4787901"/>
                <a:gd name="connsiteY8" fmla="*/ 5457825 h 5601189"/>
                <a:gd name="connsiteX9" fmla="*/ 3276602 w 4787901"/>
                <a:gd name="connsiteY9" fmla="*/ 495300 h 5601189"/>
                <a:gd name="connsiteX0" fmla="*/ 3276601 w 4787901"/>
                <a:gd name="connsiteY0" fmla="*/ 495300 h 5601189"/>
                <a:gd name="connsiteX1" fmla="*/ 3810003 w 4787901"/>
                <a:gd name="connsiteY1" fmla="*/ 342901 h 5601189"/>
                <a:gd name="connsiteX2" fmla="*/ 3962403 w 4787901"/>
                <a:gd name="connsiteY2" fmla="*/ 342901 h 5601189"/>
                <a:gd name="connsiteX3" fmla="*/ 4343401 w 4787901"/>
                <a:gd name="connsiteY3" fmla="*/ 495300 h 5601189"/>
                <a:gd name="connsiteX4" fmla="*/ 3962403 w 4787901"/>
                <a:gd name="connsiteY4" fmla="*/ 647701 h 5601189"/>
                <a:gd name="connsiteX5" fmla="*/ 3733802 w 4787901"/>
                <a:gd name="connsiteY5" fmla="*/ 647700 h 5601189"/>
                <a:gd name="connsiteX6" fmla="*/ 3276602 w 4787901"/>
                <a:gd name="connsiteY6" fmla="*/ 495300 h 5601189"/>
                <a:gd name="connsiteX7" fmla="*/ 3276601 w 4787901"/>
                <a:gd name="connsiteY7" fmla="*/ 495300 h 5601189"/>
                <a:gd name="connsiteX0" fmla="*/ 4343401 w 4787901"/>
                <a:gd name="connsiteY0" fmla="*/ 495300 h 5601189"/>
                <a:gd name="connsiteX1" fmla="*/ 3962403 w 4787901"/>
                <a:gd name="connsiteY1" fmla="*/ 647701 h 5601189"/>
                <a:gd name="connsiteX2" fmla="*/ 3733802 w 4787901"/>
                <a:gd name="connsiteY2" fmla="*/ 647700 h 5601189"/>
                <a:gd name="connsiteX3" fmla="*/ 3276601 w 4787901"/>
                <a:gd name="connsiteY3" fmla="*/ 495300 h 5601189"/>
                <a:gd name="connsiteX4" fmla="*/ 3733803 w 4787901"/>
                <a:gd name="connsiteY4" fmla="*/ 342901 h 5601189"/>
                <a:gd name="connsiteX5" fmla="*/ 3962403 w 4787901"/>
                <a:gd name="connsiteY5" fmla="*/ 342901 h 5601189"/>
                <a:gd name="connsiteX6" fmla="*/ 4343404 w 4787901"/>
                <a:gd name="connsiteY6" fmla="*/ 495301 h 5601189"/>
                <a:gd name="connsiteX7" fmla="*/ 4343401 w 4787901"/>
                <a:gd name="connsiteY7" fmla="*/ 2857499 h 5601189"/>
                <a:gd name="connsiteX8" fmla="*/ 1676402 w 4787901"/>
                <a:gd name="connsiteY8" fmla="*/ 3619499 h 5601189"/>
                <a:gd name="connsiteX9" fmla="*/ 1143002 w 4787901"/>
                <a:gd name="connsiteY9" fmla="*/ 4000499 h 5601189"/>
                <a:gd name="connsiteX10" fmla="*/ 1143001 w 4787901"/>
                <a:gd name="connsiteY10" fmla="*/ 5457825 h 5601189"/>
                <a:gd name="connsiteX11" fmla="*/ 653144 w 4787901"/>
                <a:gd name="connsiteY11" fmla="*/ 5599235 h 5601189"/>
                <a:gd name="connsiteX12" fmla="*/ 489858 w 4787901"/>
                <a:gd name="connsiteY12" fmla="*/ 5599235 h 5601189"/>
                <a:gd name="connsiteX13" fmla="*/ 1 w 4787901"/>
                <a:gd name="connsiteY13" fmla="*/ 5457825 h 5601189"/>
                <a:gd name="connsiteX14" fmla="*/ 1 w 4787901"/>
                <a:gd name="connsiteY14" fmla="*/ 2933700 h 5601189"/>
                <a:gd name="connsiteX15" fmla="*/ 3276601 w 4787901"/>
                <a:gd name="connsiteY15" fmla="*/ 495300 h 5601189"/>
                <a:gd name="connsiteX0" fmla="*/ 3276602 w 4787901"/>
                <a:gd name="connsiteY0" fmla="*/ 381000 h 5486889"/>
                <a:gd name="connsiteX1" fmla="*/ 3886202 w 4787901"/>
                <a:gd name="connsiteY1" fmla="*/ 533400 h 5486889"/>
                <a:gd name="connsiteX2" fmla="*/ 4343401 w 4787901"/>
                <a:gd name="connsiteY2" fmla="*/ 381000 h 5486889"/>
                <a:gd name="connsiteX3" fmla="*/ 4343401 w 4787901"/>
                <a:gd name="connsiteY3" fmla="*/ 2819399 h 5486889"/>
                <a:gd name="connsiteX4" fmla="*/ 1676401 w 4787901"/>
                <a:gd name="connsiteY4" fmla="*/ 3505200 h 5486889"/>
                <a:gd name="connsiteX5" fmla="*/ 1143001 w 4787901"/>
                <a:gd name="connsiteY5" fmla="*/ 3886200 h 5486889"/>
                <a:gd name="connsiteX6" fmla="*/ 1143001 w 4787901"/>
                <a:gd name="connsiteY6" fmla="*/ 5343525 h 5486889"/>
                <a:gd name="connsiteX7" fmla="*/ 653144 w 4787901"/>
                <a:gd name="connsiteY7" fmla="*/ 5484935 h 5486889"/>
                <a:gd name="connsiteX8" fmla="*/ 489858 w 4787901"/>
                <a:gd name="connsiteY8" fmla="*/ 5484935 h 5486889"/>
                <a:gd name="connsiteX9" fmla="*/ 1 w 4787901"/>
                <a:gd name="connsiteY9" fmla="*/ 5343525 h 5486889"/>
                <a:gd name="connsiteX10" fmla="*/ 3276602 w 4787901"/>
                <a:gd name="connsiteY10" fmla="*/ 381000 h 5486889"/>
                <a:gd name="connsiteX0" fmla="*/ 3276601 w 4787901"/>
                <a:gd name="connsiteY0" fmla="*/ 381000 h 5486889"/>
                <a:gd name="connsiteX1" fmla="*/ 3810003 w 4787901"/>
                <a:gd name="connsiteY1" fmla="*/ 228601 h 5486889"/>
                <a:gd name="connsiteX2" fmla="*/ 3962403 w 4787901"/>
                <a:gd name="connsiteY2" fmla="*/ 228601 h 5486889"/>
                <a:gd name="connsiteX3" fmla="*/ 4343401 w 4787901"/>
                <a:gd name="connsiteY3" fmla="*/ 381000 h 5486889"/>
                <a:gd name="connsiteX4" fmla="*/ 3962403 w 4787901"/>
                <a:gd name="connsiteY4" fmla="*/ 533401 h 5486889"/>
                <a:gd name="connsiteX5" fmla="*/ 3733802 w 4787901"/>
                <a:gd name="connsiteY5" fmla="*/ 533400 h 5486889"/>
                <a:gd name="connsiteX6" fmla="*/ 3276602 w 4787901"/>
                <a:gd name="connsiteY6" fmla="*/ 381000 h 5486889"/>
                <a:gd name="connsiteX7" fmla="*/ 3276601 w 4787901"/>
                <a:gd name="connsiteY7" fmla="*/ 381000 h 5486889"/>
                <a:gd name="connsiteX0" fmla="*/ 4343401 w 4787901"/>
                <a:gd name="connsiteY0" fmla="*/ 381000 h 5486889"/>
                <a:gd name="connsiteX1" fmla="*/ 3962403 w 4787901"/>
                <a:gd name="connsiteY1" fmla="*/ 533401 h 5486889"/>
                <a:gd name="connsiteX2" fmla="*/ 3733802 w 4787901"/>
                <a:gd name="connsiteY2" fmla="*/ 533400 h 5486889"/>
                <a:gd name="connsiteX3" fmla="*/ 3276601 w 4787901"/>
                <a:gd name="connsiteY3" fmla="*/ 381000 h 5486889"/>
                <a:gd name="connsiteX4" fmla="*/ 3733803 w 4787901"/>
                <a:gd name="connsiteY4" fmla="*/ 228601 h 5486889"/>
                <a:gd name="connsiteX5" fmla="*/ 3962403 w 4787901"/>
                <a:gd name="connsiteY5" fmla="*/ 228601 h 5486889"/>
                <a:gd name="connsiteX6" fmla="*/ 4343404 w 4787901"/>
                <a:gd name="connsiteY6" fmla="*/ 381001 h 5486889"/>
                <a:gd name="connsiteX7" fmla="*/ 4343401 w 4787901"/>
                <a:gd name="connsiteY7" fmla="*/ 2743199 h 5486889"/>
                <a:gd name="connsiteX8" fmla="*/ 1676402 w 4787901"/>
                <a:gd name="connsiteY8" fmla="*/ 3505199 h 5486889"/>
                <a:gd name="connsiteX9" fmla="*/ 1143002 w 4787901"/>
                <a:gd name="connsiteY9" fmla="*/ 3886199 h 5486889"/>
                <a:gd name="connsiteX10" fmla="*/ 1143001 w 4787901"/>
                <a:gd name="connsiteY10" fmla="*/ 5343525 h 5486889"/>
                <a:gd name="connsiteX11" fmla="*/ 653144 w 4787901"/>
                <a:gd name="connsiteY11" fmla="*/ 5484935 h 5486889"/>
                <a:gd name="connsiteX12" fmla="*/ 489858 w 4787901"/>
                <a:gd name="connsiteY12" fmla="*/ 5484935 h 5486889"/>
                <a:gd name="connsiteX13" fmla="*/ 1 w 4787901"/>
                <a:gd name="connsiteY13" fmla="*/ 5343525 h 5486889"/>
                <a:gd name="connsiteX14" fmla="*/ 1 w 4787901"/>
                <a:gd name="connsiteY14" fmla="*/ 2819400 h 5486889"/>
                <a:gd name="connsiteX15" fmla="*/ 3276601 w 4787901"/>
                <a:gd name="connsiteY15" fmla="*/ 381000 h 54868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1676402 w 4787901"/>
                <a:gd name="connsiteY8" fmla="*/ 3492499 h 5474189"/>
                <a:gd name="connsiteX9" fmla="*/ 1143002 w 4787901"/>
                <a:gd name="connsiteY9" fmla="*/ 3873499 h 5474189"/>
                <a:gd name="connsiteX10" fmla="*/ 1143001 w 4787901"/>
                <a:gd name="connsiteY10" fmla="*/ 5330825 h 5474189"/>
                <a:gd name="connsiteX11" fmla="*/ 653144 w 4787901"/>
                <a:gd name="connsiteY11" fmla="*/ 5472235 h 5474189"/>
                <a:gd name="connsiteX12" fmla="*/ 489858 w 4787901"/>
                <a:gd name="connsiteY12" fmla="*/ 5472235 h 5474189"/>
                <a:gd name="connsiteX13" fmla="*/ 1 w 4787901"/>
                <a:gd name="connsiteY13" fmla="*/ 5330825 h 5474189"/>
                <a:gd name="connsiteX14" fmla="*/ 1 w 4787901"/>
                <a:gd name="connsiteY14" fmla="*/ 2806700 h 5474189"/>
                <a:gd name="connsiteX15" fmla="*/ 3276601 w 4787901"/>
                <a:gd name="connsiteY15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1676401 w 4787901"/>
                <a:gd name="connsiteY4" fmla="*/ 3492500 h 5474189"/>
                <a:gd name="connsiteX5" fmla="*/ 1143001 w 4787901"/>
                <a:gd name="connsiteY5" fmla="*/ 3873500 h 5474189"/>
                <a:gd name="connsiteX6" fmla="*/ 1143001 w 4787901"/>
                <a:gd name="connsiteY6" fmla="*/ 5330825 h 5474189"/>
                <a:gd name="connsiteX7" fmla="*/ 653144 w 4787901"/>
                <a:gd name="connsiteY7" fmla="*/ 5472235 h 5474189"/>
                <a:gd name="connsiteX8" fmla="*/ 489858 w 4787901"/>
                <a:gd name="connsiteY8" fmla="*/ 5472235 h 5474189"/>
                <a:gd name="connsiteX9" fmla="*/ 1 w 4787901"/>
                <a:gd name="connsiteY9" fmla="*/ 5330825 h 5474189"/>
                <a:gd name="connsiteX10" fmla="*/ 3276602 w 4787901"/>
                <a:gd name="connsiteY10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3276602 w 4787901"/>
                <a:gd name="connsiteY11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2 w 4787901"/>
                <a:gd name="connsiteY12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3276601 w 4787901"/>
                <a:gd name="connsiteY16" fmla="*/ 2349499 h 5474189"/>
                <a:gd name="connsiteX17" fmla="*/ 3276601 w 4787901"/>
                <a:gd name="connsiteY17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3276601 w 4787901"/>
                <a:gd name="connsiteY12" fmla="*/ 2349499 h 5474189"/>
                <a:gd name="connsiteX13" fmla="*/ 3276602 w 4787901"/>
                <a:gd name="connsiteY13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3494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3494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3276601 w 4787901"/>
                <a:gd name="connsiteY17" fmla="*/ 2197099 h 5474189"/>
                <a:gd name="connsiteX18" fmla="*/ 3276601 w 4787901"/>
                <a:gd name="connsiteY18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3276601 w 4787901"/>
                <a:gd name="connsiteY13" fmla="*/ 2197099 h 5474189"/>
                <a:gd name="connsiteX14" fmla="*/ 3276602 w 4787901"/>
                <a:gd name="connsiteY14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733802 w 4787901"/>
                <a:gd name="connsiteY2" fmla="*/ 520700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733802 w 4787901"/>
                <a:gd name="connsiteY5" fmla="*/ 520700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814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962403 w 4787901"/>
                <a:gd name="connsiteY1" fmla="*/ 520701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962403 w 4787901"/>
                <a:gd name="connsiteY4" fmla="*/ 520701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368300 h 5474189"/>
                <a:gd name="connsiteX1" fmla="*/ 3886202 w 4787901"/>
                <a:gd name="connsiteY1" fmla="*/ 520700 h 5474189"/>
                <a:gd name="connsiteX2" fmla="*/ 4343401 w 4787901"/>
                <a:gd name="connsiteY2" fmla="*/ 368300 h 5474189"/>
                <a:gd name="connsiteX3" fmla="*/ 4343401 w 4787901"/>
                <a:gd name="connsiteY3" fmla="*/ 2730499 h 5474189"/>
                <a:gd name="connsiteX4" fmla="*/ 3810001 w 4787901"/>
                <a:gd name="connsiteY4" fmla="*/ 3492499 h 5474189"/>
                <a:gd name="connsiteX5" fmla="*/ 1676401 w 4787901"/>
                <a:gd name="connsiteY5" fmla="*/ 3492500 h 5474189"/>
                <a:gd name="connsiteX6" fmla="*/ 1143001 w 4787901"/>
                <a:gd name="connsiteY6" fmla="*/ 3873500 h 5474189"/>
                <a:gd name="connsiteX7" fmla="*/ 1143001 w 4787901"/>
                <a:gd name="connsiteY7" fmla="*/ 5330825 h 5474189"/>
                <a:gd name="connsiteX8" fmla="*/ 653144 w 4787901"/>
                <a:gd name="connsiteY8" fmla="*/ 5472235 h 5474189"/>
                <a:gd name="connsiteX9" fmla="*/ 489858 w 4787901"/>
                <a:gd name="connsiteY9" fmla="*/ 5472235 h 5474189"/>
                <a:gd name="connsiteX10" fmla="*/ 1 w 4787901"/>
                <a:gd name="connsiteY10" fmla="*/ 5330825 h 5474189"/>
                <a:gd name="connsiteX11" fmla="*/ 1 w 4787901"/>
                <a:gd name="connsiteY11" fmla="*/ 2806699 h 5474189"/>
                <a:gd name="connsiteX12" fmla="*/ 609601 w 4787901"/>
                <a:gd name="connsiteY12" fmla="*/ 2501899 h 5474189"/>
                <a:gd name="connsiteX13" fmla="*/ 2743201 w 4787901"/>
                <a:gd name="connsiteY13" fmla="*/ 2501899 h 5474189"/>
                <a:gd name="connsiteX14" fmla="*/ 3276601 w 4787901"/>
                <a:gd name="connsiteY14" fmla="*/ 2197099 h 5474189"/>
                <a:gd name="connsiteX15" fmla="*/ 3276602 w 4787901"/>
                <a:gd name="connsiteY15" fmla="*/ 368300 h 5474189"/>
                <a:gd name="connsiteX0" fmla="*/ 3276601 w 4787901"/>
                <a:gd name="connsiteY0" fmla="*/ 368300 h 5474189"/>
                <a:gd name="connsiteX1" fmla="*/ 3810003 w 4787901"/>
                <a:gd name="connsiteY1" fmla="*/ 215901 h 5474189"/>
                <a:gd name="connsiteX2" fmla="*/ 3962403 w 4787901"/>
                <a:gd name="connsiteY2" fmla="*/ 215901 h 5474189"/>
                <a:gd name="connsiteX3" fmla="*/ 4343401 w 4787901"/>
                <a:gd name="connsiteY3" fmla="*/ 368300 h 5474189"/>
                <a:gd name="connsiteX4" fmla="*/ 3733801 w 4787901"/>
                <a:gd name="connsiteY4" fmla="*/ 977899 h 5474189"/>
                <a:gd name="connsiteX5" fmla="*/ 3505201 w 4787901"/>
                <a:gd name="connsiteY5" fmla="*/ 977899 h 5474189"/>
                <a:gd name="connsiteX6" fmla="*/ 3276602 w 4787901"/>
                <a:gd name="connsiteY6" fmla="*/ 368300 h 5474189"/>
                <a:gd name="connsiteX7" fmla="*/ 3276601 w 4787901"/>
                <a:gd name="connsiteY7" fmla="*/ 368300 h 5474189"/>
                <a:gd name="connsiteX0" fmla="*/ 4343401 w 4787901"/>
                <a:gd name="connsiteY0" fmla="*/ 368300 h 5474189"/>
                <a:gd name="connsiteX1" fmla="*/ 3733801 w 4787901"/>
                <a:gd name="connsiteY1" fmla="*/ 977899 h 5474189"/>
                <a:gd name="connsiteX2" fmla="*/ 3505201 w 4787901"/>
                <a:gd name="connsiteY2" fmla="*/ 977899 h 5474189"/>
                <a:gd name="connsiteX3" fmla="*/ 3276601 w 4787901"/>
                <a:gd name="connsiteY3" fmla="*/ 368300 h 5474189"/>
                <a:gd name="connsiteX4" fmla="*/ 3733803 w 4787901"/>
                <a:gd name="connsiteY4" fmla="*/ 215901 h 5474189"/>
                <a:gd name="connsiteX5" fmla="*/ 3962403 w 4787901"/>
                <a:gd name="connsiteY5" fmla="*/ 215901 h 5474189"/>
                <a:gd name="connsiteX6" fmla="*/ 4343404 w 4787901"/>
                <a:gd name="connsiteY6" fmla="*/ 368301 h 5474189"/>
                <a:gd name="connsiteX7" fmla="*/ 4343401 w 4787901"/>
                <a:gd name="connsiteY7" fmla="*/ 2730499 h 5474189"/>
                <a:gd name="connsiteX8" fmla="*/ 3810001 w 4787901"/>
                <a:gd name="connsiteY8" fmla="*/ 3492499 h 5474189"/>
                <a:gd name="connsiteX9" fmla="*/ 1676402 w 4787901"/>
                <a:gd name="connsiteY9" fmla="*/ 3492499 h 5474189"/>
                <a:gd name="connsiteX10" fmla="*/ 1143002 w 4787901"/>
                <a:gd name="connsiteY10" fmla="*/ 3873499 h 5474189"/>
                <a:gd name="connsiteX11" fmla="*/ 1143001 w 4787901"/>
                <a:gd name="connsiteY11" fmla="*/ 5330825 h 5474189"/>
                <a:gd name="connsiteX12" fmla="*/ 653144 w 4787901"/>
                <a:gd name="connsiteY12" fmla="*/ 5472235 h 5474189"/>
                <a:gd name="connsiteX13" fmla="*/ 489858 w 4787901"/>
                <a:gd name="connsiteY13" fmla="*/ 5472235 h 5474189"/>
                <a:gd name="connsiteX14" fmla="*/ 1 w 4787901"/>
                <a:gd name="connsiteY14" fmla="*/ 5330825 h 5474189"/>
                <a:gd name="connsiteX15" fmla="*/ 1 w 4787901"/>
                <a:gd name="connsiteY15" fmla="*/ 2806700 h 5474189"/>
                <a:gd name="connsiteX16" fmla="*/ 609601 w 4787901"/>
                <a:gd name="connsiteY16" fmla="*/ 2501899 h 5474189"/>
                <a:gd name="connsiteX17" fmla="*/ 2743201 w 4787901"/>
                <a:gd name="connsiteY17" fmla="*/ 2501899 h 5474189"/>
                <a:gd name="connsiteX18" fmla="*/ 3276601 w 4787901"/>
                <a:gd name="connsiteY18" fmla="*/ 2197099 h 5474189"/>
                <a:gd name="connsiteX19" fmla="*/ 3276601 w 4787901"/>
                <a:gd name="connsiteY19" fmla="*/ 368300 h 54741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814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814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5814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733803 w 4787901"/>
                <a:gd name="connsiteY4" fmla="*/ 139701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962403 w 4787901"/>
                <a:gd name="connsiteY5" fmla="*/ 139701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962403 w 4787901"/>
                <a:gd name="connsiteY2" fmla="*/ 139701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810003 w 4787901"/>
                <a:gd name="connsiteY1" fmla="*/ 139701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5814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276601 w 4787901"/>
                <a:gd name="connsiteY19" fmla="*/ 292100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276601 w 4787901"/>
                <a:gd name="connsiteY3" fmla="*/ 292100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276601 w 4787901"/>
                <a:gd name="connsiteY0" fmla="*/ 292100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276601 w 4787901"/>
                <a:gd name="connsiteY7" fmla="*/ 292100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276602 w 4787901"/>
                <a:gd name="connsiteY6" fmla="*/ 292100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276602 w 4787901"/>
                <a:gd name="connsiteY0" fmla="*/ 292100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276602 w 4787901"/>
                <a:gd name="connsiteY15" fmla="*/ 292100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343404 w 4787901"/>
                <a:gd name="connsiteY6" fmla="*/ 292101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343401 w 4787901"/>
                <a:gd name="connsiteY0" fmla="*/ 292100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343401 w 4787901"/>
                <a:gd name="connsiteY3" fmla="*/ 292100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901699 h 5397989"/>
                <a:gd name="connsiteX2" fmla="*/ 4343401 w 4787901"/>
                <a:gd name="connsiteY2" fmla="*/ 292100 h 5397989"/>
                <a:gd name="connsiteX3" fmla="*/ 4343401 w 4787901"/>
                <a:gd name="connsiteY3" fmla="*/ 2654299 h 5397989"/>
                <a:gd name="connsiteX4" fmla="*/ 3810001 w 4787901"/>
                <a:gd name="connsiteY4" fmla="*/ 3416299 h 5397989"/>
                <a:gd name="connsiteX5" fmla="*/ 1676401 w 4787901"/>
                <a:gd name="connsiteY5" fmla="*/ 3416300 h 5397989"/>
                <a:gd name="connsiteX6" fmla="*/ 1143001 w 4787901"/>
                <a:gd name="connsiteY6" fmla="*/ 3797300 h 5397989"/>
                <a:gd name="connsiteX7" fmla="*/ 1143001 w 4787901"/>
                <a:gd name="connsiteY7" fmla="*/ 5254625 h 5397989"/>
                <a:gd name="connsiteX8" fmla="*/ 653144 w 4787901"/>
                <a:gd name="connsiteY8" fmla="*/ 5396035 h 5397989"/>
                <a:gd name="connsiteX9" fmla="*/ 489858 w 4787901"/>
                <a:gd name="connsiteY9" fmla="*/ 5396035 h 5397989"/>
                <a:gd name="connsiteX10" fmla="*/ 1 w 4787901"/>
                <a:gd name="connsiteY10" fmla="*/ 5254625 h 5397989"/>
                <a:gd name="connsiteX11" fmla="*/ 1 w 4787901"/>
                <a:gd name="connsiteY11" fmla="*/ 2730499 h 5397989"/>
                <a:gd name="connsiteX12" fmla="*/ 609601 w 4787901"/>
                <a:gd name="connsiteY12" fmla="*/ 2425699 h 5397989"/>
                <a:gd name="connsiteX13" fmla="*/ 2743201 w 4787901"/>
                <a:gd name="connsiteY13" fmla="*/ 2425699 h 5397989"/>
                <a:gd name="connsiteX14" fmla="*/ 3276601 w 4787901"/>
                <a:gd name="connsiteY14" fmla="*/ 2120899 h 5397989"/>
                <a:gd name="connsiteX15" fmla="*/ 3048001 w 4787901"/>
                <a:gd name="connsiteY15" fmla="*/ 749299 h 5397989"/>
                <a:gd name="connsiteX0" fmla="*/ 3048001 w 4787901"/>
                <a:gd name="connsiteY0" fmla="*/ 749299 h 5397989"/>
                <a:gd name="connsiteX1" fmla="*/ 3657601 w 4787901"/>
                <a:gd name="connsiteY1" fmla="*/ 596899 h 5397989"/>
                <a:gd name="connsiteX2" fmla="*/ 3733801 w 4787901"/>
                <a:gd name="connsiteY2" fmla="*/ 596899 h 5397989"/>
                <a:gd name="connsiteX3" fmla="*/ 4191001 w 4787901"/>
                <a:gd name="connsiteY3" fmla="*/ 749299 h 5397989"/>
                <a:gd name="connsiteX4" fmla="*/ 3733801 w 4787901"/>
                <a:gd name="connsiteY4" fmla="*/ 901699 h 5397989"/>
                <a:gd name="connsiteX5" fmla="*/ 3505201 w 4787901"/>
                <a:gd name="connsiteY5" fmla="*/ 901699 h 5397989"/>
                <a:gd name="connsiteX6" fmla="*/ 3048001 w 4787901"/>
                <a:gd name="connsiteY6" fmla="*/ 749299 h 5397989"/>
                <a:gd name="connsiteX7" fmla="*/ 3048001 w 4787901"/>
                <a:gd name="connsiteY7" fmla="*/ 749299 h 5397989"/>
                <a:gd name="connsiteX0" fmla="*/ 4191001 w 4787901"/>
                <a:gd name="connsiteY0" fmla="*/ 749299 h 5397989"/>
                <a:gd name="connsiteX1" fmla="*/ 3733801 w 4787901"/>
                <a:gd name="connsiteY1" fmla="*/ 901699 h 5397989"/>
                <a:gd name="connsiteX2" fmla="*/ 3505201 w 4787901"/>
                <a:gd name="connsiteY2" fmla="*/ 901699 h 5397989"/>
                <a:gd name="connsiteX3" fmla="*/ 3048001 w 4787901"/>
                <a:gd name="connsiteY3" fmla="*/ 749299 h 5397989"/>
                <a:gd name="connsiteX4" fmla="*/ 3505201 w 4787901"/>
                <a:gd name="connsiteY4" fmla="*/ 596899 h 5397989"/>
                <a:gd name="connsiteX5" fmla="*/ 3733801 w 4787901"/>
                <a:gd name="connsiteY5" fmla="*/ 596899 h 5397989"/>
                <a:gd name="connsiteX6" fmla="*/ 4191001 w 4787901"/>
                <a:gd name="connsiteY6" fmla="*/ 749299 h 5397989"/>
                <a:gd name="connsiteX7" fmla="*/ 4343401 w 4787901"/>
                <a:gd name="connsiteY7" fmla="*/ 2654299 h 5397989"/>
                <a:gd name="connsiteX8" fmla="*/ 3810001 w 4787901"/>
                <a:gd name="connsiteY8" fmla="*/ 3416299 h 5397989"/>
                <a:gd name="connsiteX9" fmla="*/ 1676402 w 4787901"/>
                <a:gd name="connsiteY9" fmla="*/ 3416299 h 5397989"/>
                <a:gd name="connsiteX10" fmla="*/ 1143002 w 4787901"/>
                <a:gd name="connsiteY10" fmla="*/ 3797299 h 5397989"/>
                <a:gd name="connsiteX11" fmla="*/ 1143001 w 4787901"/>
                <a:gd name="connsiteY11" fmla="*/ 5254625 h 5397989"/>
                <a:gd name="connsiteX12" fmla="*/ 653144 w 4787901"/>
                <a:gd name="connsiteY12" fmla="*/ 5396035 h 5397989"/>
                <a:gd name="connsiteX13" fmla="*/ 489858 w 4787901"/>
                <a:gd name="connsiteY13" fmla="*/ 5396035 h 5397989"/>
                <a:gd name="connsiteX14" fmla="*/ 1 w 4787901"/>
                <a:gd name="connsiteY14" fmla="*/ 5254625 h 5397989"/>
                <a:gd name="connsiteX15" fmla="*/ 1 w 4787901"/>
                <a:gd name="connsiteY15" fmla="*/ 2730500 h 5397989"/>
                <a:gd name="connsiteX16" fmla="*/ 609601 w 4787901"/>
                <a:gd name="connsiteY16" fmla="*/ 2425699 h 5397989"/>
                <a:gd name="connsiteX17" fmla="*/ 2743201 w 4787901"/>
                <a:gd name="connsiteY17" fmla="*/ 2425699 h 5397989"/>
                <a:gd name="connsiteX18" fmla="*/ 3276601 w 4787901"/>
                <a:gd name="connsiteY18" fmla="*/ 2120899 h 5397989"/>
                <a:gd name="connsiteX19" fmla="*/ 3048001 w 4787901"/>
                <a:gd name="connsiteY19" fmla="*/ 749299 h 5397989"/>
                <a:gd name="connsiteX0" fmla="*/ 3048001 w 4787901"/>
                <a:gd name="connsiteY0" fmla="*/ 292100 h 4940790"/>
                <a:gd name="connsiteX1" fmla="*/ 3657601 w 4787901"/>
                <a:gd name="connsiteY1" fmla="*/ 444500 h 4940790"/>
                <a:gd name="connsiteX2" fmla="*/ 4191001 w 4787901"/>
                <a:gd name="connsiteY2" fmla="*/ 292100 h 4940790"/>
                <a:gd name="connsiteX3" fmla="*/ 4343401 w 4787901"/>
                <a:gd name="connsiteY3" fmla="*/ 2197100 h 4940790"/>
                <a:gd name="connsiteX4" fmla="*/ 3810001 w 4787901"/>
                <a:gd name="connsiteY4" fmla="*/ 2959100 h 4940790"/>
                <a:gd name="connsiteX5" fmla="*/ 1676401 w 4787901"/>
                <a:gd name="connsiteY5" fmla="*/ 2959101 h 4940790"/>
                <a:gd name="connsiteX6" fmla="*/ 1143001 w 4787901"/>
                <a:gd name="connsiteY6" fmla="*/ 3340101 h 4940790"/>
                <a:gd name="connsiteX7" fmla="*/ 1143001 w 4787901"/>
                <a:gd name="connsiteY7" fmla="*/ 4797426 h 4940790"/>
                <a:gd name="connsiteX8" fmla="*/ 653144 w 4787901"/>
                <a:gd name="connsiteY8" fmla="*/ 4938836 h 4940790"/>
                <a:gd name="connsiteX9" fmla="*/ 489858 w 4787901"/>
                <a:gd name="connsiteY9" fmla="*/ 4938836 h 4940790"/>
                <a:gd name="connsiteX10" fmla="*/ 1 w 4787901"/>
                <a:gd name="connsiteY10" fmla="*/ 4797426 h 4940790"/>
                <a:gd name="connsiteX11" fmla="*/ 1 w 4787901"/>
                <a:gd name="connsiteY11" fmla="*/ 2273300 h 4940790"/>
                <a:gd name="connsiteX12" fmla="*/ 609601 w 4787901"/>
                <a:gd name="connsiteY12" fmla="*/ 1968500 h 4940790"/>
                <a:gd name="connsiteX13" fmla="*/ 2743201 w 4787901"/>
                <a:gd name="connsiteY13" fmla="*/ 1968500 h 4940790"/>
                <a:gd name="connsiteX14" fmla="*/ 3276601 w 4787901"/>
                <a:gd name="connsiteY14" fmla="*/ 1663700 h 4940790"/>
                <a:gd name="connsiteX15" fmla="*/ 3048001 w 4787901"/>
                <a:gd name="connsiteY15" fmla="*/ 292100 h 4940790"/>
                <a:gd name="connsiteX0" fmla="*/ 3048001 w 4787901"/>
                <a:gd name="connsiteY0" fmla="*/ 292100 h 4940790"/>
                <a:gd name="connsiteX1" fmla="*/ 3657601 w 4787901"/>
                <a:gd name="connsiteY1" fmla="*/ 139700 h 4940790"/>
                <a:gd name="connsiteX2" fmla="*/ 3733801 w 4787901"/>
                <a:gd name="connsiteY2" fmla="*/ 139700 h 4940790"/>
                <a:gd name="connsiteX3" fmla="*/ 4191001 w 4787901"/>
                <a:gd name="connsiteY3" fmla="*/ 292100 h 4940790"/>
                <a:gd name="connsiteX4" fmla="*/ 3733801 w 4787901"/>
                <a:gd name="connsiteY4" fmla="*/ 444500 h 4940790"/>
                <a:gd name="connsiteX5" fmla="*/ 3505201 w 4787901"/>
                <a:gd name="connsiteY5" fmla="*/ 444500 h 4940790"/>
                <a:gd name="connsiteX6" fmla="*/ 3048001 w 4787901"/>
                <a:gd name="connsiteY6" fmla="*/ 292100 h 4940790"/>
                <a:gd name="connsiteX7" fmla="*/ 3048001 w 4787901"/>
                <a:gd name="connsiteY7" fmla="*/ 292100 h 4940790"/>
                <a:gd name="connsiteX0" fmla="*/ 4191001 w 4787901"/>
                <a:gd name="connsiteY0" fmla="*/ 292100 h 4940790"/>
                <a:gd name="connsiteX1" fmla="*/ 3733801 w 4787901"/>
                <a:gd name="connsiteY1" fmla="*/ 444500 h 4940790"/>
                <a:gd name="connsiteX2" fmla="*/ 3505201 w 4787901"/>
                <a:gd name="connsiteY2" fmla="*/ 444500 h 4940790"/>
                <a:gd name="connsiteX3" fmla="*/ 3048001 w 4787901"/>
                <a:gd name="connsiteY3" fmla="*/ 292100 h 4940790"/>
                <a:gd name="connsiteX4" fmla="*/ 3505201 w 4787901"/>
                <a:gd name="connsiteY4" fmla="*/ 139700 h 4940790"/>
                <a:gd name="connsiteX5" fmla="*/ 3733801 w 4787901"/>
                <a:gd name="connsiteY5" fmla="*/ 139700 h 4940790"/>
                <a:gd name="connsiteX6" fmla="*/ 4191001 w 4787901"/>
                <a:gd name="connsiteY6" fmla="*/ 292100 h 4940790"/>
                <a:gd name="connsiteX7" fmla="*/ 4343401 w 4787901"/>
                <a:gd name="connsiteY7" fmla="*/ 2197100 h 4940790"/>
                <a:gd name="connsiteX8" fmla="*/ 3810001 w 4787901"/>
                <a:gd name="connsiteY8" fmla="*/ 2959100 h 4940790"/>
                <a:gd name="connsiteX9" fmla="*/ 1676402 w 4787901"/>
                <a:gd name="connsiteY9" fmla="*/ 2959100 h 4940790"/>
                <a:gd name="connsiteX10" fmla="*/ 1143002 w 4787901"/>
                <a:gd name="connsiteY10" fmla="*/ 3340100 h 4940790"/>
                <a:gd name="connsiteX11" fmla="*/ 1143001 w 4787901"/>
                <a:gd name="connsiteY11" fmla="*/ 4797426 h 4940790"/>
                <a:gd name="connsiteX12" fmla="*/ 653144 w 4787901"/>
                <a:gd name="connsiteY12" fmla="*/ 4938836 h 4940790"/>
                <a:gd name="connsiteX13" fmla="*/ 489858 w 4787901"/>
                <a:gd name="connsiteY13" fmla="*/ 4938836 h 4940790"/>
                <a:gd name="connsiteX14" fmla="*/ 1 w 4787901"/>
                <a:gd name="connsiteY14" fmla="*/ 4797426 h 4940790"/>
                <a:gd name="connsiteX15" fmla="*/ 1 w 4787901"/>
                <a:gd name="connsiteY15" fmla="*/ 2273301 h 4940790"/>
                <a:gd name="connsiteX16" fmla="*/ 609601 w 4787901"/>
                <a:gd name="connsiteY16" fmla="*/ 1968500 h 4940790"/>
                <a:gd name="connsiteX17" fmla="*/ 2743201 w 4787901"/>
                <a:gd name="connsiteY17" fmla="*/ 1968500 h 4940790"/>
                <a:gd name="connsiteX18" fmla="*/ 3276601 w 4787901"/>
                <a:gd name="connsiteY18" fmla="*/ 1663700 h 4940790"/>
                <a:gd name="connsiteX19" fmla="*/ 3048001 w 4787901"/>
                <a:gd name="connsiteY19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444500 h 4940790"/>
                <a:gd name="connsiteX2" fmla="*/ 4191001 w 4635502"/>
                <a:gd name="connsiteY2" fmla="*/ 292100 h 4940790"/>
                <a:gd name="connsiteX3" fmla="*/ 4343401 w 4635502"/>
                <a:gd name="connsiteY3" fmla="*/ 2197100 h 4940790"/>
                <a:gd name="connsiteX4" fmla="*/ 3810001 w 4635502"/>
                <a:gd name="connsiteY4" fmla="*/ 2959100 h 4940790"/>
                <a:gd name="connsiteX5" fmla="*/ 1676401 w 4635502"/>
                <a:gd name="connsiteY5" fmla="*/ 2959101 h 4940790"/>
                <a:gd name="connsiteX6" fmla="*/ 1143001 w 4635502"/>
                <a:gd name="connsiteY6" fmla="*/ 3340101 h 4940790"/>
                <a:gd name="connsiteX7" fmla="*/ 1143001 w 4635502"/>
                <a:gd name="connsiteY7" fmla="*/ 4797426 h 4940790"/>
                <a:gd name="connsiteX8" fmla="*/ 653144 w 4635502"/>
                <a:gd name="connsiteY8" fmla="*/ 4938836 h 4940790"/>
                <a:gd name="connsiteX9" fmla="*/ 489858 w 4635502"/>
                <a:gd name="connsiteY9" fmla="*/ 4938836 h 4940790"/>
                <a:gd name="connsiteX10" fmla="*/ 1 w 4635502"/>
                <a:gd name="connsiteY10" fmla="*/ 4797426 h 4940790"/>
                <a:gd name="connsiteX11" fmla="*/ 1 w 4635502"/>
                <a:gd name="connsiteY11" fmla="*/ 2273300 h 4940790"/>
                <a:gd name="connsiteX12" fmla="*/ 609601 w 4635502"/>
                <a:gd name="connsiteY12" fmla="*/ 1968500 h 4940790"/>
                <a:gd name="connsiteX13" fmla="*/ 2743201 w 4635502"/>
                <a:gd name="connsiteY13" fmla="*/ 1968500 h 4940790"/>
                <a:gd name="connsiteX14" fmla="*/ 3276601 w 4635502"/>
                <a:gd name="connsiteY14" fmla="*/ 1663700 h 4940790"/>
                <a:gd name="connsiteX15" fmla="*/ 3048001 w 4635502"/>
                <a:gd name="connsiteY15" fmla="*/ 292100 h 4940790"/>
                <a:gd name="connsiteX0" fmla="*/ 3048001 w 4635502"/>
                <a:gd name="connsiteY0" fmla="*/ 292100 h 4940790"/>
                <a:gd name="connsiteX1" fmla="*/ 3657601 w 4635502"/>
                <a:gd name="connsiteY1" fmla="*/ 139700 h 4940790"/>
                <a:gd name="connsiteX2" fmla="*/ 3733801 w 4635502"/>
                <a:gd name="connsiteY2" fmla="*/ 139700 h 4940790"/>
                <a:gd name="connsiteX3" fmla="*/ 4191001 w 4635502"/>
                <a:gd name="connsiteY3" fmla="*/ 292100 h 4940790"/>
                <a:gd name="connsiteX4" fmla="*/ 3733801 w 4635502"/>
                <a:gd name="connsiteY4" fmla="*/ 444500 h 4940790"/>
                <a:gd name="connsiteX5" fmla="*/ 3505201 w 4635502"/>
                <a:gd name="connsiteY5" fmla="*/ 444500 h 4940790"/>
                <a:gd name="connsiteX6" fmla="*/ 3048001 w 4635502"/>
                <a:gd name="connsiteY6" fmla="*/ 292100 h 4940790"/>
                <a:gd name="connsiteX7" fmla="*/ 3048001 w 4635502"/>
                <a:gd name="connsiteY7" fmla="*/ 292100 h 4940790"/>
                <a:gd name="connsiteX0" fmla="*/ 4191001 w 4635502"/>
                <a:gd name="connsiteY0" fmla="*/ 292100 h 4940790"/>
                <a:gd name="connsiteX1" fmla="*/ 3733801 w 4635502"/>
                <a:gd name="connsiteY1" fmla="*/ 444500 h 4940790"/>
                <a:gd name="connsiteX2" fmla="*/ 3505201 w 4635502"/>
                <a:gd name="connsiteY2" fmla="*/ 444500 h 4940790"/>
                <a:gd name="connsiteX3" fmla="*/ 3048001 w 4635502"/>
                <a:gd name="connsiteY3" fmla="*/ 292100 h 4940790"/>
                <a:gd name="connsiteX4" fmla="*/ 3505201 w 4635502"/>
                <a:gd name="connsiteY4" fmla="*/ 139700 h 4940790"/>
                <a:gd name="connsiteX5" fmla="*/ 3733801 w 4635502"/>
                <a:gd name="connsiteY5" fmla="*/ 139700 h 4940790"/>
                <a:gd name="connsiteX6" fmla="*/ 4191001 w 4635502"/>
                <a:gd name="connsiteY6" fmla="*/ 292100 h 4940790"/>
                <a:gd name="connsiteX7" fmla="*/ 4191002 w 4635502"/>
                <a:gd name="connsiteY7" fmla="*/ 2578100 h 4940790"/>
                <a:gd name="connsiteX8" fmla="*/ 3810001 w 4635502"/>
                <a:gd name="connsiteY8" fmla="*/ 2959100 h 4940790"/>
                <a:gd name="connsiteX9" fmla="*/ 1676402 w 4635502"/>
                <a:gd name="connsiteY9" fmla="*/ 2959100 h 4940790"/>
                <a:gd name="connsiteX10" fmla="*/ 1143002 w 4635502"/>
                <a:gd name="connsiteY10" fmla="*/ 3340100 h 4940790"/>
                <a:gd name="connsiteX11" fmla="*/ 1143001 w 4635502"/>
                <a:gd name="connsiteY11" fmla="*/ 4797426 h 4940790"/>
                <a:gd name="connsiteX12" fmla="*/ 653144 w 4635502"/>
                <a:gd name="connsiteY12" fmla="*/ 4938836 h 4940790"/>
                <a:gd name="connsiteX13" fmla="*/ 489858 w 4635502"/>
                <a:gd name="connsiteY13" fmla="*/ 4938836 h 4940790"/>
                <a:gd name="connsiteX14" fmla="*/ 1 w 4635502"/>
                <a:gd name="connsiteY14" fmla="*/ 4797426 h 4940790"/>
                <a:gd name="connsiteX15" fmla="*/ 1 w 4635502"/>
                <a:gd name="connsiteY15" fmla="*/ 2273301 h 4940790"/>
                <a:gd name="connsiteX16" fmla="*/ 609601 w 4635502"/>
                <a:gd name="connsiteY16" fmla="*/ 1968500 h 4940790"/>
                <a:gd name="connsiteX17" fmla="*/ 2743201 w 4635502"/>
                <a:gd name="connsiteY17" fmla="*/ 1968500 h 4940790"/>
                <a:gd name="connsiteX18" fmla="*/ 3276601 w 4635502"/>
                <a:gd name="connsiteY18" fmla="*/ 1663700 h 4940790"/>
                <a:gd name="connsiteX19" fmla="*/ 3048001 w 4635502"/>
                <a:gd name="connsiteY19" fmla="*/ 292100 h 49407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810001 w 4635502"/>
                <a:gd name="connsiteY8" fmla="*/ 30226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810001 w 4635502"/>
                <a:gd name="connsiteY4" fmla="*/ 30226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2766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2766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1242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1242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676402 w 4635502"/>
                <a:gd name="connsiteY9" fmla="*/ 3022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676401 w 4635502"/>
                <a:gd name="connsiteY5" fmla="*/ 3022601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30988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524001 w 4635502"/>
                <a:gd name="connsiteY9" fmla="*/ 26416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988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0226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508000 h 5004290"/>
                <a:gd name="connsiteX2" fmla="*/ 4191001 w 4635502"/>
                <a:gd name="connsiteY2" fmla="*/ 355600 h 5004290"/>
                <a:gd name="connsiteX3" fmla="*/ 4191001 w 4635502"/>
                <a:gd name="connsiteY3" fmla="*/ 2641600 h 5004290"/>
                <a:gd name="connsiteX4" fmla="*/ 3581401 w 4635502"/>
                <a:gd name="connsiteY4" fmla="*/ 3175000 h 5004290"/>
                <a:gd name="connsiteX5" fmla="*/ 1447801 w 4635502"/>
                <a:gd name="connsiteY5" fmla="*/ 3175000 h 5004290"/>
                <a:gd name="connsiteX6" fmla="*/ 1143001 w 4635502"/>
                <a:gd name="connsiteY6" fmla="*/ 3403601 h 5004290"/>
                <a:gd name="connsiteX7" fmla="*/ 1143001 w 4635502"/>
                <a:gd name="connsiteY7" fmla="*/ 4860926 h 5004290"/>
                <a:gd name="connsiteX8" fmla="*/ 653144 w 4635502"/>
                <a:gd name="connsiteY8" fmla="*/ 5002336 h 5004290"/>
                <a:gd name="connsiteX9" fmla="*/ 489858 w 4635502"/>
                <a:gd name="connsiteY9" fmla="*/ 5002336 h 5004290"/>
                <a:gd name="connsiteX10" fmla="*/ 1 w 4635502"/>
                <a:gd name="connsiteY10" fmla="*/ 4860926 h 5004290"/>
                <a:gd name="connsiteX11" fmla="*/ 1 w 4635502"/>
                <a:gd name="connsiteY11" fmla="*/ 2336800 h 5004290"/>
                <a:gd name="connsiteX12" fmla="*/ 609601 w 4635502"/>
                <a:gd name="connsiteY12" fmla="*/ 2032000 h 5004290"/>
                <a:gd name="connsiteX13" fmla="*/ 2743201 w 4635502"/>
                <a:gd name="connsiteY13" fmla="*/ 2032000 h 5004290"/>
                <a:gd name="connsiteX14" fmla="*/ 3048001 w 4635502"/>
                <a:gd name="connsiteY14" fmla="*/ 1727200 h 5004290"/>
                <a:gd name="connsiteX15" fmla="*/ 3048001 w 4635502"/>
                <a:gd name="connsiteY15" fmla="*/ 355600 h 5004290"/>
                <a:gd name="connsiteX0" fmla="*/ 3048001 w 4635502"/>
                <a:gd name="connsiteY0" fmla="*/ 355600 h 5004290"/>
                <a:gd name="connsiteX1" fmla="*/ 3657601 w 4635502"/>
                <a:gd name="connsiteY1" fmla="*/ 203200 h 5004290"/>
                <a:gd name="connsiteX2" fmla="*/ 3733801 w 4635502"/>
                <a:gd name="connsiteY2" fmla="*/ 203200 h 5004290"/>
                <a:gd name="connsiteX3" fmla="*/ 4191001 w 4635502"/>
                <a:gd name="connsiteY3" fmla="*/ 355600 h 5004290"/>
                <a:gd name="connsiteX4" fmla="*/ 3733801 w 4635502"/>
                <a:gd name="connsiteY4" fmla="*/ 508000 h 5004290"/>
                <a:gd name="connsiteX5" fmla="*/ 3505201 w 4635502"/>
                <a:gd name="connsiteY5" fmla="*/ 508000 h 5004290"/>
                <a:gd name="connsiteX6" fmla="*/ 3048001 w 4635502"/>
                <a:gd name="connsiteY6" fmla="*/ 355600 h 5004290"/>
                <a:gd name="connsiteX7" fmla="*/ 3048001 w 4635502"/>
                <a:gd name="connsiteY7" fmla="*/ 355600 h 5004290"/>
                <a:gd name="connsiteX0" fmla="*/ 4191001 w 4635502"/>
                <a:gd name="connsiteY0" fmla="*/ 355600 h 5004290"/>
                <a:gd name="connsiteX1" fmla="*/ 3733801 w 4635502"/>
                <a:gd name="connsiteY1" fmla="*/ 508000 h 5004290"/>
                <a:gd name="connsiteX2" fmla="*/ 3505201 w 4635502"/>
                <a:gd name="connsiteY2" fmla="*/ 508000 h 5004290"/>
                <a:gd name="connsiteX3" fmla="*/ 3048001 w 4635502"/>
                <a:gd name="connsiteY3" fmla="*/ 355600 h 5004290"/>
                <a:gd name="connsiteX4" fmla="*/ 3505201 w 4635502"/>
                <a:gd name="connsiteY4" fmla="*/ 203200 h 5004290"/>
                <a:gd name="connsiteX5" fmla="*/ 3733801 w 4635502"/>
                <a:gd name="connsiteY5" fmla="*/ 203200 h 5004290"/>
                <a:gd name="connsiteX6" fmla="*/ 4191001 w 4635502"/>
                <a:gd name="connsiteY6" fmla="*/ 355600 h 5004290"/>
                <a:gd name="connsiteX7" fmla="*/ 4191002 w 4635502"/>
                <a:gd name="connsiteY7" fmla="*/ 2641600 h 5004290"/>
                <a:gd name="connsiteX8" fmla="*/ 3581401 w 4635502"/>
                <a:gd name="connsiteY8" fmla="*/ 3175000 h 5004290"/>
                <a:gd name="connsiteX9" fmla="*/ 1447801 w 4635502"/>
                <a:gd name="connsiteY9" fmla="*/ 3175000 h 5004290"/>
                <a:gd name="connsiteX10" fmla="*/ 1143002 w 4635502"/>
                <a:gd name="connsiteY10" fmla="*/ 3403600 h 5004290"/>
                <a:gd name="connsiteX11" fmla="*/ 1143001 w 4635502"/>
                <a:gd name="connsiteY11" fmla="*/ 4860926 h 5004290"/>
                <a:gd name="connsiteX12" fmla="*/ 653144 w 4635502"/>
                <a:gd name="connsiteY12" fmla="*/ 5002336 h 5004290"/>
                <a:gd name="connsiteX13" fmla="*/ 489858 w 4635502"/>
                <a:gd name="connsiteY13" fmla="*/ 5002336 h 5004290"/>
                <a:gd name="connsiteX14" fmla="*/ 1 w 4635502"/>
                <a:gd name="connsiteY14" fmla="*/ 4860926 h 5004290"/>
                <a:gd name="connsiteX15" fmla="*/ 1 w 4635502"/>
                <a:gd name="connsiteY15" fmla="*/ 2336801 h 5004290"/>
                <a:gd name="connsiteX16" fmla="*/ 609601 w 4635502"/>
                <a:gd name="connsiteY16" fmla="*/ 2032000 h 5004290"/>
                <a:gd name="connsiteX17" fmla="*/ 2743201 w 4635502"/>
                <a:gd name="connsiteY17" fmla="*/ 2032000 h 5004290"/>
                <a:gd name="connsiteX18" fmla="*/ 3048001 w 4635502"/>
                <a:gd name="connsiteY18" fmla="*/ 1727200 h 5004290"/>
                <a:gd name="connsiteX19" fmla="*/ 3048001 w 4635502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508000 h 5004290"/>
                <a:gd name="connsiteX2" fmla="*/ 4191001 w 4292601"/>
                <a:gd name="connsiteY2" fmla="*/ 355600 h 5004290"/>
                <a:gd name="connsiteX3" fmla="*/ 4191001 w 4292601"/>
                <a:gd name="connsiteY3" fmla="*/ 2641600 h 5004290"/>
                <a:gd name="connsiteX4" fmla="*/ 3581401 w 4292601"/>
                <a:gd name="connsiteY4" fmla="*/ 3175000 h 5004290"/>
                <a:gd name="connsiteX5" fmla="*/ 1447801 w 4292601"/>
                <a:gd name="connsiteY5" fmla="*/ 3175000 h 5004290"/>
                <a:gd name="connsiteX6" fmla="*/ 1143001 w 4292601"/>
                <a:gd name="connsiteY6" fmla="*/ 3403601 h 5004290"/>
                <a:gd name="connsiteX7" fmla="*/ 1143001 w 4292601"/>
                <a:gd name="connsiteY7" fmla="*/ 4860926 h 5004290"/>
                <a:gd name="connsiteX8" fmla="*/ 653144 w 4292601"/>
                <a:gd name="connsiteY8" fmla="*/ 5002336 h 5004290"/>
                <a:gd name="connsiteX9" fmla="*/ 489858 w 4292601"/>
                <a:gd name="connsiteY9" fmla="*/ 5002336 h 5004290"/>
                <a:gd name="connsiteX10" fmla="*/ 1 w 4292601"/>
                <a:gd name="connsiteY10" fmla="*/ 4860926 h 5004290"/>
                <a:gd name="connsiteX11" fmla="*/ 1 w 4292601"/>
                <a:gd name="connsiteY11" fmla="*/ 2336800 h 5004290"/>
                <a:gd name="connsiteX12" fmla="*/ 609601 w 4292601"/>
                <a:gd name="connsiteY12" fmla="*/ 2032000 h 5004290"/>
                <a:gd name="connsiteX13" fmla="*/ 2743201 w 4292601"/>
                <a:gd name="connsiteY13" fmla="*/ 2032000 h 5004290"/>
                <a:gd name="connsiteX14" fmla="*/ 3048001 w 4292601"/>
                <a:gd name="connsiteY14" fmla="*/ 1727200 h 5004290"/>
                <a:gd name="connsiteX15" fmla="*/ 3048001 w 4292601"/>
                <a:gd name="connsiteY15" fmla="*/ 355600 h 5004290"/>
                <a:gd name="connsiteX0" fmla="*/ 3048001 w 4292601"/>
                <a:gd name="connsiteY0" fmla="*/ 355600 h 5004290"/>
                <a:gd name="connsiteX1" fmla="*/ 3657601 w 4292601"/>
                <a:gd name="connsiteY1" fmla="*/ 203200 h 5004290"/>
                <a:gd name="connsiteX2" fmla="*/ 3733801 w 4292601"/>
                <a:gd name="connsiteY2" fmla="*/ 203200 h 5004290"/>
                <a:gd name="connsiteX3" fmla="*/ 4191001 w 4292601"/>
                <a:gd name="connsiteY3" fmla="*/ 355600 h 5004290"/>
                <a:gd name="connsiteX4" fmla="*/ 3733801 w 4292601"/>
                <a:gd name="connsiteY4" fmla="*/ 508000 h 5004290"/>
                <a:gd name="connsiteX5" fmla="*/ 3505201 w 4292601"/>
                <a:gd name="connsiteY5" fmla="*/ 508000 h 5004290"/>
                <a:gd name="connsiteX6" fmla="*/ 3048001 w 4292601"/>
                <a:gd name="connsiteY6" fmla="*/ 355600 h 5004290"/>
                <a:gd name="connsiteX7" fmla="*/ 3048001 w 4292601"/>
                <a:gd name="connsiteY7" fmla="*/ 355600 h 5004290"/>
                <a:gd name="connsiteX0" fmla="*/ 4191001 w 4292601"/>
                <a:gd name="connsiteY0" fmla="*/ 355600 h 5004290"/>
                <a:gd name="connsiteX1" fmla="*/ 3733801 w 4292601"/>
                <a:gd name="connsiteY1" fmla="*/ 508000 h 5004290"/>
                <a:gd name="connsiteX2" fmla="*/ 3505201 w 4292601"/>
                <a:gd name="connsiteY2" fmla="*/ 508000 h 5004290"/>
                <a:gd name="connsiteX3" fmla="*/ 3048001 w 4292601"/>
                <a:gd name="connsiteY3" fmla="*/ 355600 h 5004290"/>
                <a:gd name="connsiteX4" fmla="*/ 3505201 w 4292601"/>
                <a:gd name="connsiteY4" fmla="*/ 203200 h 5004290"/>
                <a:gd name="connsiteX5" fmla="*/ 3733801 w 4292601"/>
                <a:gd name="connsiteY5" fmla="*/ 203200 h 5004290"/>
                <a:gd name="connsiteX6" fmla="*/ 4191001 w 4292601"/>
                <a:gd name="connsiteY6" fmla="*/ 355600 h 5004290"/>
                <a:gd name="connsiteX7" fmla="*/ 4191002 w 4292601"/>
                <a:gd name="connsiteY7" fmla="*/ 2641600 h 5004290"/>
                <a:gd name="connsiteX8" fmla="*/ 3581401 w 4292601"/>
                <a:gd name="connsiteY8" fmla="*/ 3175000 h 5004290"/>
                <a:gd name="connsiteX9" fmla="*/ 1447801 w 4292601"/>
                <a:gd name="connsiteY9" fmla="*/ 3175000 h 5004290"/>
                <a:gd name="connsiteX10" fmla="*/ 1143002 w 4292601"/>
                <a:gd name="connsiteY10" fmla="*/ 3403600 h 5004290"/>
                <a:gd name="connsiteX11" fmla="*/ 1143001 w 4292601"/>
                <a:gd name="connsiteY11" fmla="*/ 4860926 h 5004290"/>
                <a:gd name="connsiteX12" fmla="*/ 653144 w 4292601"/>
                <a:gd name="connsiteY12" fmla="*/ 5002336 h 5004290"/>
                <a:gd name="connsiteX13" fmla="*/ 489858 w 4292601"/>
                <a:gd name="connsiteY13" fmla="*/ 5002336 h 5004290"/>
                <a:gd name="connsiteX14" fmla="*/ 1 w 4292601"/>
                <a:gd name="connsiteY14" fmla="*/ 4860926 h 5004290"/>
                <a:gd name="connsiteX15" fmla="*/ 1 w 4292601"/>
                <a:gd name="connsiteY15" fmla="*/ 2336801 h 5004290"/>
                <a:gd name="connsiteX16" fmla="*/ 609601 w 4292601"/>
                <a:gd name="connsiteY16" fmla="*/ 2032000 h 5004290"/>
                <a:gd name="connsiteX17" fmla="*/ 2743201 w 4292601"/>
                <a:gd name="connsiteY17" fmla="*/ 2032000 h 5004290"/>
                <a:gd name="connsiteX18" fmla="*/ 3048001 w 4292601"/>
                <a:gd name="connsiteY18" fmla="*/ 1727200 h 5004290"/>
                <a:gd name="connsiteX19" fmla="*/ 3048001 w 4292601"/>
                <a:gd name="connsiteY19" fmla="*/ 355600 h 5004290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1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39624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1 w 4292601"/>
                <a:gd name="connsiteY1" fmla="*/ 3067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1 w 4292601"/>
                <a:gd name="connsiteY4" fmla="*/ 3067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292601"/>
                <a:gd name="connsiteY0" fmla="*/ 154354 h 4803044"/>
                <a:gd name="connsiteX1" fmla="*/ 3657603 w 4292601"/>
                <a:gd name="connsiteY1" fmla="*/ 306754 h 4803044"/>
                <a:gd name="connsiteX2" fmla="*/ 4191001 w 4292601"/>
                <a:gd name="connsiteY2" fmla="*/ 154354 h 4803044"/>
                <a:gd name="connsiteX3" fmla="*/ 4191001 w 4292601"/>
                <a:gd name="connsiteY3" fmla="*/ 2440354 h 4803044"/>
                <a:gd name="connsiteX4" fmla="*/ 3581401 w 4292601"/>
                <a:gd name="connsiteY4" fmla="*/ 2973754 h 4803044"/>
                <a:gd name="connsiteX5" fmla="*/ 1447801 w 4292601"/>
                <a:gd name="connsiteY5" fmla="*/ 2973754 h 4803044"/>
                <a:gd name="connsiteX6" fmla="*/ 1143001 w 4292601"/>
                <a:gd name="connsiteY6" fmla="*/ 3202355 h 4803044"/>
                <a:gd name="connsiteX7" fmla="*/ 1143001 w 4292601"/>
                <a:gd name="connsiteY7" fmla="*/ 4659680 h 4803044"/>
                <a:gd name="connsiteX8" fmla="*/ 653144 w 4292601"/>
                <a:gd name="connsiteY8" fmla="*/ 4801090 h 4803044"/>
                <a:gd name="connsiteX9" fmla="*/ 489858 w 4292601"/>
                <a:gd name="connsiteY9" fmla="*/ 4801090 h 4803044"/>
                <a:gd name="connsiteX10" fmla="*/ 1 w 4292601"/>
                <a:gd name="connsiteY10" fmla="*/ 4659680 h 4803044"/>
                <a:gd name="connsiteX11" fmla="*/ 1 w 4292601"/>
                <a:gd name="connsiteY11" fmla="*/ 2135554 h 4803044"/>
                <a:gd name="connsiteX12" fmla="*/ 609601 w 4292601"/>
                <a:gd name="connsiteY12" fmla="*/ 1830754 h 4803044"/>
                <a:gd name="connsiteX13" fmla="*/ 2743201 w 4292601"/>
                <a:gd name="connsiteY13" fmla="*/ 1830754 h 4803044"/>
                <a:gd name="connsiteX14" fmla="*/ 3048001 w 4292601"/>
                <a:gd name="connsiteY14" fmla="*/ 1525954 h 4803044"/>
                <a:gd name="connsiteX15" fmla="*/ 3048001 w 4292601"/>
                <a:gd name="connsiteY15" fmla="*/ 154354 h 4803044"/>
                <a:gd name="connsiteX0" fmla="*/ 3048001 w 4292601"/>
                <a:gd name="connsiteY0" fmla="*/ 154354 h 4803044"/>
                <a:gd name="connsiteX1" fmla="*/ 3657601 w 4292601"/>
                <a:gd name="connsiteY1" fmla="*/ 1954 h 4803044"/>
                <a:gd name="connsiteX2" fmla="*/ 3733801 w 4292601"/>
                <a:gd name="connsiteY2" fmla="*/ 1954 h 4803044"/>
                <a:gd name="connsiteX3" fmla="*/ 4191001 w 4292601"/>
                <a:gd name="connsiteY3" fmla="*/ 154354 h 4803044"/>
                <a:gd name="connsiteX4" fmla="*/ 3733803 w 4292601"/>
                <a:gd name="connsiteY4" fmla="*/ 382954 h 4803044"/>
                <a:gd name="connsiteX5" fmla="*/ 3505201 w 4292601"/>
                <a:gd name="connsiteY5" fmla="*/ 306754 h 4803044"/>
                <a:gd name="connsiteX6" fmla="*/ 3048001 w 4292601"/>
                <a:gd name="connsiteY6" fmla="*/ 154354 h 4803044"/>
                <a:gd name="connsiteX7" fmla="*/ 3048001 w 4292601"/>
                <a:gd name="connsiteY7" fmla="*/ 154354 h 4803044"/>
                <a:gd name="connsiteX0" fmla="*/ 4191001 w 4292601"/>
                <a:gd name="connsiteY0" fmla="*/ 154354 h 4803044"/>
                <a:gd name="connsiteX1" fmla="*/ 3733803 w 4292601"/>
                <a:gd name="connsiteY1" fmla="*/ 459154 h 4803044"/>
                <a:gd name="connsiteX2" fmla="*/ 3505201 w 4292601"/>
                <a:gd name="connsiteY2" fmla="*/ 306754 h 4803044"/>
                <a:gd name="connsiteX3" fmla="*/ 3048001 w 4292601"/>
                <a:gd name="connsiteY3" fmla="*/ 154354 h 4803044"/>
                <a:gd name="connsiteX4" fmla="*/ 3505201 w 4292601"/>
                <a:gd name="connsiteY4" fmla="*/ 1954 h 4803044"/>
                <a:gd name="connsiteX5" fmla="*/ 3733801 w 4292601"/>
                <a:gd name="connsiteY5" fmla="*/ 1954 h 4803044"/>
                <a:gd name="connsiteX6" fmla="*/ 4191003 w 4292601"/>
                <a:gd name="connsiteY6" fmla="*/ 154354 h 4803044"/>
                <a:gd name="connsiteX7" fmla="*/ 4191002 w 4292601"/>
                <a:gd name="connsiteY7" fmla="*/ 2440354 h 4803044"/>
                <a:gd name="connsiteX8" fmla="*/ 3581401 w 4292601"/>
                <a:gd name="connsiteY8" fmla="*/ 2973754 h 4803044"/>
                <a:gd name="connsiteX9" fmla="*/ 1447801 w 4292601"/>
                <a:gd name="connsiteY9" fmla="*/ 2973754 h 4803044"/>
                <a:gd name="connsiteX10" fmla="*/ 1143002 w 4292601"/>
                <a:gd name="connsiteY10" fmla="*/ 3202354 h 4803044"/>
                <a:gd name="connsiteX11" fmla="*/ 1143001 w 4292601"/>
                <a:gd name="connsiteY11" fmla="*/ 4659680 h 4803044"/>
                <a:gd name="connsiteX12" fmla="*/ 653144 w 4292601"/>
                <a:gd name="connsiteY12" fmla="*/ 4801090 h 4803044"/>
                <a:gd name="connsiteX13" fmla="*/ 489858 w 4292601"/>
                <a:gd name="connsiteY13" fmla="*/ 4801090 h 4803044"/>
                <a:gd name="connsiteX14" fmla="*/ 1 w 4292601"/>
                <a:gd name="connsiteY14" fmla="*/ 4659680 h 4803044"/>
                <a:gd name="connsiteX15" fmla="*/ 1 w 4292601"/>
                <a:gd name="connsiteY15" fmla="*/ 2135555 h 4803044"/>
                <a:gd name="connsiteX16" fmla="*/ 609601 w 4292601"/>
                <a:gd name="connsiteY16" fmla="*/ 1830754 h 4803044"/>
                <a:gd name="connsiteX17" fmla="*/ 2743201 w 4292601"/>
                <a:gd name="connsiteY17" fmla="*/ 1830754 h 4803044"/>
                <a:gd name="connsiteX18" fmla="*/ 3048001 w 4292601"/>
                <a:gd name="connsiteY18" fmla="*/ 1525954 h 4803044"/>
                <a:gd name="connsiteX19" fmla="*/ 3048001 w 4292601"/>
                <a:gd name="connsiteY19" fmla="*/ 154354 h 4803044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6096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6858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657601 w 4381501"/>
                <a:gd name="connsiteY1" fmla="*/ 228600 h 5029690"/>
                <a:gd name="connsiteX2" fmla="*/ 3733801 w 4381501"/>
                <a:gd name="connsiteY2" fmla="*/ 228600 h 5029690"/>
                <a:gd name="connsiteX3" fmla="*/ 4191001 w 4381501"/>
                <a:gd name="connsiteY3" fmla="*/ 381000 h 5029690"/>
                <a:gd name="connsiteX4" fmla="*/ 3733803 w 4381501"/>
                <a:gd name="connsiteY4" fmla="*/ 533400 h 5029690"/>
                <a:gd name="connsiteX5" fmla="*/ 3505201 w 4381501"/>
                <a:gd name="connsiteY5" fmla="*/ 533400 h 5029690"/>
                <a:gd name="connsiteX6" fmla="*/ 3048001 w 4381501"/>
                <a:gd name="connsiteY6" fmla="*/ 381000 h 5029690"/>
                <a:gd name="connsiteX7" fmla="*/ 3048001 w 4381501"/>
                <a:gd name="connsiteY7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381501"/>
                <a:gd name="connsiteY0" fmla="*/ 381000 h 5029690"/>
                <a:gd name="connsiteX1" fmla="*/ 4191001 w 4381501"/>
                <a:gd name="connsiteY1" fmla="*/ 381000 h 5029690"/>
                <a:gd name="connsiteX2" fmla="*/ 4191001 w 4381501"/>
                <a:gd name="connsiteY2" fmla="*/ 2667000 h 5029690"/>
                <a:gd name="connsiteX3" fmla="*/ 3581401 w 4381501"/>
                <a:gd name="connsiteY3" fmla="*/ 3200400 h 5029690"/>
                <a:gd name="connsiteX4" fmla="*/ 1447801 w 4381501"/>
                <a:gd name="connsiteY4" fmla="*/ 3200400 h 5029690"/>
                <a:gd name="connsiteX5" fmla="*/ 1143001 w 4381501"/>
                <a:gd name="connsiteY5" fmla="*/ 3429001 h 5029690"/>
                <a:gd name="connsiteX6" fmla="*/ 1143001 w 4381501"/>
                <a:gd name="connsiteY6" fmla="*/ 4886326 h 5029690"/>
                <a:gd name="connsiteX7" fmla="*/ 653144 w 4381501"/>
                <a:gd name="connsiteY7" fmla="*/ 5027736 h 5029690"/>
                <a:gd name="connsiteX8" fmla="*/ 489858 w 4381501"/>
                <a:gd name="connsiteY8" fmla="*/ 5027736 h 5029690"/>
                <a:gd name="connsiteX9" fmla="*/ 1 w 4381501"/>
                <a:gd name="connsiteY9" fmla="*/ 4886326 h 5029690"/>
                <a:gd name="connsiteX10" fmla="*/ 1 w 4381501"/>
                <a:gd name="connsiteY10" fmla="*/ 2362200 h 5029690"/>
                <a:gd name="connsiteX11" fmla="*/ 609601 w 4381501"/>
                <a:gd name="connsiteY11" fmla="*/ 2057400 h 5029690"/>
                <a:gd name="connsiteX12" fmla="*/ 2743201 w 4381501"/>
                <a:gd name="connsiteY12" fmla="*/ 2057400 h 5029690"/>
                <a:gd name="connsiteX13" fmla="*/ 3048001 w 4381501"/>
                <a:gd name="connsiteY13" fmla="*/ 1752600 h 5029690"/>
                <a:gd name="connsiteX14" fmla="*/ 3048001 w 4381501"/>
                <a:gd name="connsiteY14" fmla="*/ 381000 h 5029690"/>
                <a:gd name="connsiteX0" fmla="*/ 3048001 w 4381501"/>
                <a:gd name="connsiteY0" fmla="*/ 381000 h 5029690"/>
                <a:gd name="connsiteX1" fmla="*/ 3733801 w 4381501"/>
                <a:gd name="connsiteY1" fmla="*/ 228600 h 5029690"/>
                <a:gd name="connsiteX2" fmla="*/ 4191001 w 4381501"/>
                <a:gd name="connsiteY2" fmla="*/ 381000 h 5029690"/>
                <a:gd name="connsiteX3" fmla="*/ 3733803 w 4381501"/>
                <a:gd name="connsiteY3" fmla="*/ 533400 h 5029690"/>
                <a:gd name="connsiteX4" fmla="*/ 3505201 w 4381501"/>
                <a:gd name="connsiteY4" fmla="*/ 533400 h 5029690"/>
                <a:gd name="connsiteX5" fmla="*/ 3048001 w 4381501"/>
                <a:gd name="connsiteY5" fmla="*/ 381000 h 5029690"/>
                <a:gd name="connsiteX6" fmla="*/ 3048001 w 4381501"/>
                <a:gd name="connsiteY6" fmla="*/ 381000 h 5029690"/>
                <a:gd name="connsiteX0" fmla="*/ 4191001 w 4381501"/>
                <a:gd name="connsiteY0" fmla="*/ 381000 h 5029690"/>
                <a:gd name="connsiteX1" fmla="*/ 3733803 w 4381501"/>
                <a:gd name="connsiteY1" fmla="*/ 533400 h 5029690"/>
                <a:gd name="connsiteX2" fmla="*/ 3505201 w 4381501"/>
                <a:gd name="connsiteY2" fmla="*/ 533400 h 5029690"/>
                <a:gd name="connsiteX3" fmla="*/ 3048001 w 4381501"/>
                <a:gd name="connsiteY3" fmla="*/ 381000 h 5029690"/>
                <a:gd name="connsiteX4" fmla="*/ 3505201 w 4381501"/>
                <a:gd name="connsiteY4" fmla="*/ 228600 h 5029690"/>
                <a:gd name="connsiteX5" fmla="*/ 3733801 w 4381501"/>
                <a:gd name="connsiteY5" fmla="*/ 228600 h 5029690"/>
                <a:gd name="connsiteX6" fmla="*/ 4191003 w 4381501"/>
                <a:gd name="connsiteY6" fmla="*/ 381000 h 5029690"/>
                <a:gd name="connsiteX7" fmla="*/ 4191002 w 4381501"/>
                <a:gd name="connsiteY7" fmla="*/ 2667000 h 5029690"/>
                <a:gd name="connsiteX8" fmla="*/ 3581401 w 4381501"/>
                <a:gd name="connsiteY8" fmla="*/ 3200400 h 5029690"/>
                <a:gd name="connsiteX9" fmla="*/ 1447801 w 4381501"/>
                <a:gd name="connsiteY9" fmla="*/ 3200400 h 5029690"/>
                <a:gd name="connsiteX10" fmla="*/ 1143002 w 4381501"/>
                <a:gd name="connsiteY10" fmla="*/ 3429000 h 5029690"/>
                <a:gd name="connsiteX11" fmla="*/ 1143001 w 4381501"/>
                <a:gd name="connsiteY11" fmla="*/ 4886326 h 5029690"/>
                <a:gd name="connsiteX12" fmla="*/ 653144 w 4381501"/>
                <a:gd name="connsiteY12" fmla="*/ 5027736 h 5029690"/>
                <a:gd name="connsiteX13" fmla="*/ 489858 w 4381501"/>
                <a:gd name="connsiteY13" fmla="*/ 5027736 h 5029690"/>
                <a:gd name="connsiteX14" fmla="*/ 1 w 4381501"/>
                <a:gd name="connsiteY14" fmla="*/ 4886326 h 5029690"/>
                <a:gd name="connsiteX15" fmla="*/ 1 w 4381501"/>
                <a:gd name="connsiteY15" fmla="*/ 2362201 h 5029690"/>
                <a:gd name="connsiteX16" fmla="*/ 609601 w 4381501"/>
                <a:gd name="connsiteY16" fmla="*/ 2057400 h 5029690"/>
                <a:gd name="connsiteX17" fmla="*/ 2743201 w 4381501"/>
                <a:gd name="connsiteY17" fmla="*/ 2057400 h 5029690"/>
                <a:gd name="connsiteX18" fmla="*/ 3048001 w 4381501"/>
                <a:gd name="connsiteY18" fmla="*/ 1752600 h 5029690"/>
                <a:gd name="connsiteX19" fmla="*/ 3048001 w 4381501"/>
                <a:gd name="connsiteY19" fmla="*/ 381000 h 50296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292601"/>
                <a:gd name="connsiteY0" fmla="*/ 406400 h 5055090"/>
                <a:gd name="connsiteX1" fmla="*/ 3657603 w 4292601"/>
                <a:gd name="connsiteY1" fmla="*/ 254000 h 5055090"/>
                <a:gd name="connsiteX2" fmla="*/ 4191001 w 4292601"/>
                <a:gd name="connsiteY2" fmla="*/ 406400 h 5055090"/>
                <a:gd name="connsiteX3" fmla="*/ 4191001 w 4292601"/>
                <a:gd name="connsiteY3" fmla="*/ 2692400 h 5055090"/>
                <a:gd name="connsiteX4" fmla="*/ 3581401 w 4292601"/>
                <a:gd name="connsiteY4" fmla="*/ 3225800 h 5055090"/>
                <a:gd name="connsiteX5" fmla="*/ 1447801 w 4292601"/>
                <a:gd name="connsiteY5" fmla="*/ 3225800 h 5055090"/>
                <a:gd name="connsiteX6" fmla="*/ 1143001 w 4292601"/>
                <a:gd name="connsiteY6" fmla="*/ 3454401 h 5055090"/>
                <a:gd name="connsiteX7" fmla="*/ 1143001 w 4292601"/>
                <a:gd name="connsiteY7" fmla="*/ 4911726 h 5055090"/>
                <a:gd name="connsiteX8" fmla="*/ 653144 w 4292601"/>
                <a:gd name="connsiteY8" fmla="*/ 5053136 h 5055090"/>
                <a:gd name="connsiteX9" fmla="*/ 489858 w 4292601"/>
                <a:gd name="connsiteY9" fmla="*/ 5053136 h 5055090"/>
                <a:gd name="connsiteX10" fmla="*/ 1 w 4292601"/>
                <a:gd name="connsiteY10" fmla="*/ 4911726 h 5055090"/>
                <a:gd name="connsiteX11" fmla="*/ 1 w 4292601"/>
                <a:gd name="connsiteY11" fmla="*/ 2387600 h 5055090"/>
                <a:gd name="connsiteX12" fmla="*/ 609601 w 4292601"/>
                <a:gd name="connsiteY12" fmla="*/ 2082800 h 5055090"/>
                <a:gd name="connsiteX13" fmla="*/ 2743201 w 4292601"/>
                <a:gd name="connsiteY13" fmla="*/ 2082800 h 5055090"/>
                <a:gd name="connsiteX14" fmla="*/ 3048001 w 4292601"/>
                <a:gd name="connsiteY14" fmla="*/ 1778000 h 5055090"/>
                <a:gd name="connsiteX15" fmla="*/ 3048001 w 4292601"/>
                <a:gd name="connsiteY15" fmla="*/ 406400 h 5055090"/>
                <a:gd name="connsiteX0" fmla="*/ 3048001 w 4292601"/>
                <a:gd name="connsiteY0" fmla="*/ 406400 h 5055090"/>
                <a:gd name="connsiteX1" fmla="*/ 3733801 w 4292601"/>
                <a:gd name="connsiteY1" fmla="*/ 254000 h 5055090"/>
                <a:gd name="connsiteX2" fmla="*/ 4191001 w 4292601"/>
                <a:gd name="connsiteY2" fmla="*/ 406400 h 5055090"/>
                <a:gd name="connsiteX3" fmla="*/ 3733803 w 4292601"/>
                <a:gd name="connsiteY3" fmla="*/ 558800 h 5055090"/>
                <a:gd name="connsiteX4" fmla="*/ 3505201 w 4292601"/>
                <a:gd name="connsiteY4" fmla="*/ 558800 h 5055090"/>
                <a:gd name="connsiteX5" fmla="*/ 3048001 w 4292601"/>
                <a:gd name="connsiteY5" fmla="*/ 406400 h 5055090"/>
                <a:gd name="connsiteX6" fmla="*/ 3048001 w 4292601"/>
                <a:gd name="connsiteY6" fmla="*/ 406400 h 5055090"/>
                <a:gd name="connsiteX0" fmla="*/ 4191001 w 4292601"/>
                <a:gd name="connsiteY0" fmla="*/ 406400 h 5055090"/>
                <a:gd name="connsiteX1" fmla="*/ 3733803 w 4292601"/>
                <a:gd name="connsiteY1" fmla="*/ 558800 h 5055090"/>
                <a:gd name="connsiteX2" fmla="*/ 3505201 w 4292601"/>
                <a:gd name="connsiteY2" fmla="*/ 558800 h 5055090"/>
                <a:gd name="connsiteX3" fmla="*/ 3048001 w 4292601"/>
                <a:gd name="connsiteY3" fmla="*/ 406400 h 5055090"/>
                <a:gd name="connsiteX4" fmla="*/ 3505201 w 4292601"/>
                <a:gd name="connsiteY4" fmla="*/ 254000 h 5055090"/>
                <a:gd name="connsiteX5" fmla="*/ 3733801 w 4292601"/>
                <a:gd name="connsiteY5" fmla="*/ 254000 h 5055090"/>
                <a:gd name="connsiteX6" fmla="*/ 4191003 w 4292601"/>
                <a:gd name="connsiteY6" fmla="*/ 406400 h 5055090"/>
                <a:gd name="connsiteX7" fmla="*/ 4191002 w 4292601"/>
                <a:gd name="connsiteY7" fmla="*/ 2692400 h 5055090"/>
                <a:gd name="connsiteX8" fmla="*/ 3581401 w 4292601"/>
                <a:gd name="connsiteY8" fmla="*/ 3225800 h 5055090"/>
                <a:gd name="connsiteX9" fmla="*/ 1447801 w 4292601"/>
                <a:gd name="connsiteY9" fmla="*/ 3225800 h 5055090"/>
                <a:gd name="connsiteX10" fmla="*/ 1143002 w 4292601"/>
                <a:gd name="connsiteY10" fmla="*/ 3454400 h 5055090"/>
                <a:gd name="connsiteX11" fmla="*/ 1143001 w 4292601"/>
                <a:gd name="connsiteY11" fmla="*/ 4911726 h 5055090"/>
                <a:gd name="connsiteX12" fmla="*/ 653144 w 4292601"/>
                <a:gd name="connsiteY12" fmla="*/ 5053136 h 5055090"/>
                <a:gd name="connsiteX13" fmla="*/ 489858 w 4292601"/>
                <a:gd name="connsiteY13" fmla="*/ 5053136 h 5055090"/>
                <a:gd name="connsiteX14" fmla="*/ 1 w 4292601"/>
                <a:gd name="connsiteY14" fmla="*/ 4911726 h 5055090"/>
                <a:gd name="connsiteX15" fmla="*/ 1 w 4292601"/>
                <a:gd name="connsiteY15" fmla="*/ 2387601 h 5055090"/>
                <a:gd name="connsiteX16" fmla="*/ 609601 w 4292601"/>
                <a:gd name="connsiteY16" fmla="*/ 2082800 h 5055090"/>
                <a:gd name="connsiteX17" fmla="*/ 2743201 w 4292601"/>
                <a:gd name="connsiteY17" fmla="*/ 2082800 h 5055090"/>
                <a:gd name="connsiteX18" fmla="*/ 3048001 w 4292601"/>
                <a:gd name="connsiteY18" fmla="*/ 1778000 h 5055090"/>
                <a:gd name="connsiteX19" fmla="*/ 3048001 w 4292601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406400 h 5055090"/>
                <a:gd name="connsiteX1" fmla="*/ 3657603 w 4361414"/>
                <a:gd name="connsiteY1" fmla="*/ 254000 h 5055090"/>
                <a:gd name="connsiteX2" fmla="*/ 4191001 w 4361414"/>
                <a:gd name="connsiteY2" fmla="*/ 406400 h 5055090"/>
                <a:gd name="connsiteX3" fmla="*/ 4191001 w 4361414"/>
                <a:gd name="connsiteY3" fmla="*/ 2692400 h 5055090"/>
                <a:gd name="connsiteX4" fmla="*/ 3581401 w 4361414"/>
                <a:gd name="connsiteY4" fmla="*/ 3225800 h 5055090"/>
                <a:gd name="connsiteX5" fmla="*/ 1447801 w 4361414"/>
                <a:gd name="connsiteY5" fmla="*/ 3225800 h 5055090"/>
                <a:gd name="connsiteX6" fmla="*/ 1143001 w 4361414"/>
                <a:gd name="connsiteY6" fmla="*/ 3454401 h 5055090"/>
                <a:gd name="connsiteX7" fmla="*/ 1143001 w 4361414"/>
                <a:gd name="connsiteY7" fmla="*/ 4911726 h 5055090"/>
                <a:gd name="connsiteX8" fmla="*/ 653144 w 4361414"/>
                <a:gd name="connsiteY8" fmla="*/ 5053136 h 5055090"/>
                <a:gd name="connsiteX9" fmla="*/ 489858 w 4361414"/>
                <a:gd name="connsiteY9" fmla="*/ 5053136 h 5055090"/>
                <a:gd name="connsiteX10" fmla="*/ 1 w 4361414"/>
                <a:gd name="connsiteY10" fmla="*/ 4911726 h 5055090"/>
                <a:gd name="connsiteX11" fmla="*/ 1 w 4361414"/>
                <a:gd name="connsiteY11" fmla="*/ 2387600 h 5055090"/>
                <a:gd name="connsiteX12" fmla="*/ 609601 w 4361414"/>
                <a:gd name="connsiteY12" fmla="*/ 2082800 h 5055090"/>
                <a:gd name="connsiteX13" fmla="*/ 2743201 w 4361414"/>
                <a:gd name="connsiteY13" fmla="*/ 2082800 h 5055090"/>
                <a:gd name="connsiteX14" fmla="*/ 3048001 w 4361414"/>
                <a:gd name="connsiteY14" fmla="*/ 1778000 h 5055090"/>
                <a:gd name="connsiteX15" fmla="*/ 3048001 w 4361414"/>
                <a:gd name="connsiteY15" fmla="*/ 406400 h 5055090"/>
                <a:gd name="connsiteX0" fmla="*/ 3048001 w 4361414"/>
                <a:gd name="connsiteY0" fmla="*/ 406400 h 5055090"/>
                <a:gd name="connsiteX1" fmla="*/ 3733801 w 4361414"/>
                <a:gd name="connsiteY1" fmla="*/ 254000 h 5055090"/>
                <a:gd name="connsiteX2" fmla="*/ 4191001 w 4361414"/>
                <a:gd name="connsiteY2" fmla="*/ 406400 h 5055090"/>
                <a:gd name="connsiteX3" fmla="*/ 3733803 w 4361414"/>
                <a:gd name="connsiteY3" fmla="*/ 558800 h 5055090"/>
                <a:gd name="connsiteX4" fmla="*/ 3505201 w 4361414"/>
                <a:gd name="connsiteY4" fmla="*/ 558800 h 5055090"/>
                <a:gd name="connsiteX5" fmla="*/ 3048001 w 4361414"/>
                <a:gd name="connsiteY5" fmla="*/ 406400 h 5055090"/>
                <a:gd name="connsiteX6" fmla="*/ 3048001 w 4361414"/>
                <a:gd name="connsiteY6" fmla="*/ 406400 h 5055090"/>
                <a:gd name="connsiteX0" fmla="*/ 4191001 w 4361414"/>
                <a:gd name="connsiteY0" fmla="*/ 406400 h 5055090"/>
                <a:gd name="connsiteX1" fmla="*/ 3733803 w 4361414"/>
                <a:gd name="connsiteY1" fmla="*/ 558800 h 5055090"/>
                <a:gd name="connsiteX2" fmla="*/ 3505201 w 4361414"/>
                <a:gd name="connsiteY2" fmla="*/ 558800 h 5055090"/>
                <a:gd name="connsiteX3" fmla="*/ 3048001 w 4361414"/>
                <a:gd name="connsiteY3" fmla="*/ 406400 h 5055090"/>
                <a:gd name="connsiteX4" fmla="*/ 3505201 w 4361414"/>
                <a:gd name="connsiteY4" fmla="*/ 254000 h 5055090"/>
                <a:gd name="connsiteX5" fmla="*/ 3733801 w 4361414"/>
                <a:gd name="connsiteY5" fmla="*/ 254000 h 5055090"/>
                <a:gd name="connsiteX6" fmla="*/ 4343404 w 4361414"/>
                <a:gd name="connsiteY6" fmla="*/ 406400 h 5055090"/>
                <a:gd name="connsiteX7" fmla="*/ 4191002 w 4361414"/>
                <a:gd name="connsiteY7" fmla="*/ 2692400 h 5055090"/>
                <a:gd name="connsiteX8" fmla="*/ 3581401 w 4361414"/>
                <a:gd name="connsiteY8" fmla="*/ 3225800 h 5055090"/>
                <a:gd name="connsiteX9" fmla="*/ 1447801 w 4361414"/>
                <a:gd name="connsiteY9" fmla="*/ 3225800 h 5055090"/>
                <a:gd name="connsiteX10" fmla="*/ 1143002 w 4361414"/>
                <a:gd name="connsiteY10" fmla="*/ 3454400 h 5055090"/>
                <a:gd name="connsiteX11" fmla="*/ 1143001 w 4361414"/>
                <a:gd name="connsiteY11" fmla="*/ 4911726 h 5055090"/>
                <a:gd name="connsiteX12" fmla="*/ 653144 w 4361414"/>
                <a:gd name="connsiteY12" fmla="*/ 5053136 h 5055090"/>
                <a:gd name="connsiteX13" fmla="*/ 489858 w 4361414"/>
                <a:gd name="connsiteY13" fmla="*/ 5053136 h 5055090"/>
                <a:gd name="connsiteX14" fmla="*/ 1 w 4361414"/>
                <a:gd name="connsiteY14" fmla="*/ 4911726 h 5055090"/>
                <a:gd name="connsiteX15" fmla="*/ 1 w 4361414"/>
                <a:gd name="connsiteY15" fmla="*/ 2387601 h 5055090"/>
                <a:gd name="connsiteX16" fmla="*/ 609601 w 4361414"/>
                <a:gd name="connsiteY16" fmla="*/ 2082800 h 5055090"/>
                <a:gd name="connsiteX17" fmla="*/ 2743201 w 4361414"/>
                <a:gd name="connsiteY17" fmla="*/ 2082800 h 5055090"/>
                <a:gd name="connsiteX18" fmla="*/ 3048001 w 4361414"/>
                <a:gd name="connsiteY18" fmla="*/ 1778000 h 5055090"/>
                <a:gd name="connsiteX19" fmla="*/ 3048001 w 4361414"/>
                <a:gd name="connsiteY19" fmla="*/ 406400 h 5055090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361414"/>
                <a:gd name="connsiteY0" fmla="*/ 161925 h 4810615"/>
                <a:gd name="connsiteX1" fmla="*/ 3657603 w 4361414"/>
                <a:gd name="connsiteY1" fmla="*/ 9525 h 4810615"/>
                <a:gd name="connsiteX2" fmla="*/ 4191001 w 4361414"/>
                <a:gd name="connsiteY2" fmla="*/ 161925 h 4810615"/>
                <a:gd name="connsiteX3" fmla="*/ 4191001 w 4361414"/>
                <a:gd name="connsiteY3" fmla="*/ 2447925 h 4810615"/>
                <a:gd name="connsiteX4" fmla="*/ 3581401 w 4361414"/>
                <a:gd name="connsiteY4" fmla="*/ 2981325 h 4810615"/>
                <a:gd name="connsiteX5" fmla="*/ 1447801 w 4361414"/>
                <a:gd name="connsiteY5" fmla="*/ 2981325 h 4810615"/>
                <a:gd name="connsiteX6" fmla="*/ 1143001 w 4361414"/>
                <a:gd name="connsiteY6" fmla="*/ 3209926 h 4810615"/>
                <a:gd name="connsiteX7" fmla="*/ 1143001 w 4361414"/>
                <a:gd name="connsiteY7" fmla="*/ 4667251 h 4810615"/>
                <a:gd name="connsiteX8" fmla="*/ 653144 w 4361414"/>
                <a:gd name="connsiteY8" fmla="*/ 4808661 h 4810615"/>
                <a:gd name="connsiteX9" fmla="*/ 489858 w 4361414"/>
                <a:gd name="connsiteY9" fmla="*/ 4808661 h 4810615"/>
                <a:gd name="connsiteX10" fmla="*/ 1 w 4361414"/>
                <a:gd name="connsiteY10" fmla="*/ 4667251 h 4810615"/>
                <a:gd name="connsiteX11" fmla="*/ 1 w 4361414"/>
                <a:gd name="connsiteY11" fmla="*/ 2143125 h 4810615"/>
                <a:gd name="connsiteX12" fmla="*/ 609601 w 4361414"/>
                <a:gd name="connsiteY12" fmla="*/ 1838325 h 4810615"/>
                <a:gd name="connsiteX13" fmla="*/ 2743201 w 4361414"/>
                <a:gd name="connsiteY13" fmla="*/ 1838325 h 4810615"/>
                <a:gd name="connsiteX14" fmla="*/ 3048001 w 4361414"/>
                <a:gd name="connsiteY14" fmla="*/ 1533525 h 4810615"/>
                <a:gd name="connsiteX15" fmla="*/ 3048001 w 4361414"/>
                <a:gd name="connsiteY15" fmla="*/ 161925 h 4810615"/>
                <a:gd name="connsiteX0" fmla="*/ 3048001 w 4361414"/>
                <a:gd name="connsiteY0" fmla="*/ 161925 h 4810615"/>
                <a:gd name="connsiteX1" fmla="*/ 3733801 w 4361414"/>
                <a:gd name="connsiteY1" fmla="*/ 9525 h 4810615"/>
                <a:gd name="connsiteX2" fmla="*/ 4191001 w 4361414"/>
                <a:gd name="connsiteY2" fmla="*/ 161925 h 4810615"/>
                <a:gd name="connsiteX3" fmla="*/ 3733803 w 4361414"/>
                <a:gd name="connsiteY3" fmla="*/ 314325 h 4810615"/>
                <a:gd name="connsiteX4" fmla="*/ 3505201 w 4361414"/>
                <a:gd name="connsiteY4" fmla="*/ 314325 h 4810615"/>
                <a:gd name="connsiteX5" fmla="*/ 3048001 w 4361414"/>
                <a:gd name="connsiteY5" fmla="*/ 161925 h 4810615"/>
                <a:gd name="connsiteX6" fmla="*/ 3048001 w 4361414"/>
                <a:gd name="connsiteY6" fmla="*/ 161925 h 4810615"/>
                <a:gd name="connsiteX0" fmla="*/ 4191001 w 4361414"/>
                <a:gd name="connsiteY0" fmla="*/ 161925 h 4810615"/>
                <a:gd name="connsiteX1" fmla="*/ 3733803 w 4361414"/>
                <a:gd name="connsiteY1" fmla="*/ 314325 h 4810615"/>
                <a:gd name="connsiteX2" fmla="*/ 3505201 w 4361414"/>
                <a:gd name="connsiteY2" fmla="*/ 314325 h 4810615"/>
                <a:gd name="connsiteX3" fmla="*/ 3048001 w 4361414"/>
                <a:gd name="connsiteY3" fmla="*/ 161925 h 4810615"/>
                <a:gd name="connsiteX4" fmla="*/ 3505201 w 4361414"/>
                <a:gd name="connsiteY4" fmla="*/ 9525 h 4810615"/>
                <a:gd name="connsiteX5" fmla="*/ 3733801 w 4361414"/>
                <a:gd name="connsiteY5" fmla="*/ 9525 h 4810615"/>
                <a:gd name="connsiteX6" fmla="*/ 4343404 w 4361414"/>
                <a:gd name="connsiteY6" fmla="*/ 161925 h 4810615"/>
                <a:gd name="connsiteX7" fmla="*/ 4191002 w 4361414"/>
                <a:gd name="connsiteY7" fmla="*/ 2447925 h 4810615"/>
                <a:gd name="connsiteX8" fmla="*/ 3581401 w 4361414"/>
                <a:gd name="connsiteY8" fmla="*/ 2981325 h 4810615"/>
                <a:gd name="connsiteX9" fmla="*/ 1447801 w 4361414"/>
                <a:gd name="connsiteY9" fmla="*/ 2981325 h 4810615"/>
                <a:gd name="connsiteX10" fmla="*/ 1143002 w 4361414"/>
                <a:gd name="connsiteY10" fmla="*/ 3209925 h 4810615"/>
                <a:gd name="connsiteX11" fmla="*/ 1143001 w 4361414"/>
                <a:gd name="connsiteY11" fmla="*/ 4667251 h 4810615"/>
                <a:gd name="connsiteX12" fmla="*/ 653144 w 4361414"/>
                <a:gd name="connsiteY12" fmla="*/ 4808661 h 4810615"/>
                <a:gd name="connsiteX13" fmla="*/ 489858 w 4361414"/>
                <a:gd name="connsiteY13" fmla="*/ 4808661 h 4810615"/>
                <a:gd name="connsiteX14" fmla="*/ 1 w 4361414"/>
                <a:gd name="connsiteY14" fmla="*/ 4667251 h 4810615"/>
                <a:gd name="connsiteX15" fmla="*/ 1 w 4361414"/>
                <a:gd name="connsiteY15" fmla="*/ 2143126 h 4810615"/>
                <a:gd name="connsiteX16" fmla="*/ 609601 w 4361414"/>
                <a:gd name="connsiteY16" fmla="*/ 1838325 h 4810615"/>
                <a:gd name="connsiteX17" fmla="*/ 2743201 w 4361414"/>
                <a:gd name="connsiteY17" fmla="*/ 1838325 h 4810615"/>
                <a:gd name="connsiteX18" fmla="*/ 3048001 w 4361414"/>
                <a:gd name="connsiteY18" fmla="*/ 1533525 h 4810615"/>
                <a:gd name="connsiteX19" fmla="*/ 3048001 w 4361414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191002 w 4292601"/>
                <a:gd name="connsiteY7" fmla="*/ 2447925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2601"/>
                <a:gd name="connsiteY0" fmla="*/ 161925 h 4810615"/>
                <a:gd name="connsiteX1" fmla="*/ 3657603 w 4292601"/>
                <a:gd name="connsiteY1" fmla="*/ 9525 h 4810615"/>
                <a:gd name="connsiteX2" fmla="*/ 4191001 w 4292601"/>
                <a:gd name="connsiteY2" fmla="*/ 161925 h 4810615"/>
                <a:gd name="connsiteX3" fmla="*/ 4191001 w 4292601"/>
                <a:gd name="connsiteY3" fmla="*/ 2447925 h 4810615"/>
                <a:gd name="connsiteX4" fmla="*/ 3581401 w 4292601"/>
                <a:gd name="connsiteY4" fmla="*/ 2981325 h 4810615"/>
                <a:gd name="connsiteX5" fmla="*/ 1447801 w 4292601"/>
                <a:gd name="connsiteY5" fmla="*/ 2981325 h 4810615"/>
                <a:gd name="connsiteX6" fmla="*/ 1143001 w 4292601"/>
                <a:gd name="connsiteY6" fmla="*/ 3209926 h 4810615"/>
                <a:gd name="connsiteX7" fmla="*/ 1143001 w 4292601"/>
                <a:gd name="connsiteY7" fmla="*/ 4667251 h 4810615"/>
                <a:gd name="connsiteX8" fmla="*/ 653144 w 4292601"/>
                <a:gd name="connsiteY8" fmla="*/ 4808661 h 4810615"/>
                <a:gd name="connsiteX9" fmla="*/ 489858 w 4292601"/>
                <a:gd name="connsiteY9" fmla="*/ 4808661 h 4810615"/>
                <a:gd name="connsiteX10" fmla="*/ 1 w 4292601"/>
                <a:gd name="connsiteY10" fmla="*/ 4667251 h 4810615"/>
                <a:gd name="connsiteX11" fmla="*/ 1 w 4292601"/>
                <a:gd name="connsiteY11" fmla="*/ 2143125 h 4810615"/>
                <a:gd name="connsiteX12" fmla="*/ 609601 w 4292601"/>
                <a:gd name="connsiteY12" fmla="*/ 1838325 h 4810615"/>
                <a:gd name="connsiteX13" fmla="*/ 2743201 w 4292601"/>
                <a:gd name="connsiteY13" fmla="*/ 1838325 h 4810615"/>
                <a:gd name="connsiteX14" fmla="*/ 3048001 w 4292601"/>
                <a:gd name="connsiteY14" fmla="*/ 1533525 h 4810615"/>
                <a:gd name="connsiteX15" fmla="*/ 3048001 w 4292601"/>
                <a:gd name="connsiteY15" fmla="*/ 161925 h 4810615"/>
                <a:gd name="connsiteX0" fmla="*/ 3048001 w 4292601"/>
                <a:gd name="connsiteY0" fmla="*/ 161925 h 4810615"/>
                <a:gd name="connsiteX1" fmla="*/ 3733801 w 4292601"/>
                <a:gd name="connsiteY1" fmla="*/ 9525 h 4810615"/>
                <a:gd name="connsiteX2" fmla="*/ 4191001 w 4292601"/>
                <a:gd name="connsiteY2" fmla="*/ 161925 h 4810615"/>
                <a:gd name="connsiteX3" fmla="*/ 3733803 w 4292601"/>
                <a:gd name="connsiteY3" fmla="*/ 314325 h 4810615"/>
                <a:gd name="connsiteX4" fmla="*/ 3505201 w 4292601"/>
                <a:gd name="connsiteY4" fmla="*/ 314325 h 4810615"/>
                <a:gd name="connsiteX5" fmla="*/ 3048001 w 4292601"/>
                <a:gd name="connsiteY5" fmla="*/ 161925 h 4810615"/>
                <a:gd name="connsiteX6" fmla="*/ 3048001 w 4292601"/>
                <a:gd name="connsiteY6" fmla="*/ 161925 h 4810615"/>
                <a:gd name="connsiteX0" fmla="*/ 4191001 w 4292601"/>
                <a:gd name="connsiteY0" fmla="*/ 161925 h 4810615"/>
                <a:gd name="connsiteX1" fmla="*/ 3733803 w 4292601"/>
                <a:gd name="connsiteY1" fmla="*/ 314325 h 4810615"/>
                <a:gd name="connsiteX2" fmla="*/ 3505201 w 4292601"/>
                <a:gd name="connsiteY2" fmla="*/ 314325 h 4810615"/>
                <a:gd name="connsiteX3" fmla="*/ 3048001 w 4292601"/>
                <a:gd name="connsiteY3" fmla="*/ 161925 h 4810615"/>
                <a:gd name="connsiteX4" fmla="*/ 3505201 w 4292601"/>
                <a:gd name="connsiteY4" fmla="*/ 9525 h 4810615"/>
                <a:gd name="connsiteX5" fmla="*/ 3733801 w 4292601"/>
                <a:gd name="connsiteY5" fmla="*/ 9525 h 4810615"/>
                <a:gd name="connsiteX6" fmla="*/ 4191003 w 4292601"/>
                <a:gd name="connsiteY6" fmla="*/ 161925 h 4810615"/>
                <a:gd name="connsiteX7" fmla="*/ 4291014 w 4292601"/>
                <a:gd name="connsiteY7" fmla="*/ 2438400 h 4810615"/>
                <a:gd name="connsiteX8" fmla="*/ 3581401 w 4292601"/>
                <a:gd name="connsiteY8" fmla="*/ 2981325 h 4810615"/>
                <a:gd name="connsiteX9" fmla="*/ 1447801 w 4292601"/>
                <a:gd name="connsiteY9" fmla="*/ 2981325 h 4810615"/>
                <a:gd name="connsiteX10" fmla="*/ 1143002 w 4292601"/>
                <a:gd name="connsiteY10" fmla="*/ 3209925 h 4810615"/>
                <a:gd name="connsiteX11" fmla="*/ 1143001 w 4292601"/>
                <a:gd name="connsiteY11" fmla="*/ 4667251 h 4810615"/>
                <a:gd name="connsiteX12" fmla="*/ 653144 w 4292601"/>
                <a:gd name="connsiteY12" fmla="*/ 4808661 h 4810615"/>
                <a:gd name="connsiteX13" fmla="*/ 489858 w 4292601"/>
                <a:gd name="connsiteY13" fmla="*/ 4808661 h 4810615"/>
                <a:gd name="connsiteX14" fmla="*/ 1 w 4292601"/>
                <a:gd name="connsiteY14" fmla="*/ 4667251 h 4810615"/>
                <a:gd name="connsiteX15" fmla="*/ 1 w 4292601"/>
                <a:gd name="connsiteY15" fmla="*/ 2143126 h 4810615"/>
                <a:gd name="connsiteX16" fmla="*/ 609601 w 4292601"/>
                <a:gd name="connsiteY16" fmla="*/ 1838325 h 4810615"/>
                <a:gd name="connsiteX17" fmla="*/ 2743201 w 4292601"/>
                <a:gd name="connsiteY17" fmla="*/ 1838325 h 4810615"/>
                <a:gd name="connsiteX18" fmla="*/ 3048001 w 4292601"/>
                <a:gd name="connsiteY18" fmla="*/ 1533525 h 4810615"/>
                <a:gd name="connsiteX19" fmla="*/ 3048001 w 4292601"/>
                <a:gd name="connsiteY19" fmla="*/ 161925 h 4810615"/>
                <a:gd name="connsiteX0" fmla="*/ 3048001 w 4291014"/>
                <a:gd name="connsiteY0" fmla="*/ 161925 h 4810615"/>
                <a:gd name="connsiteX1" fmla="*/ 3657603 w 4291014"/>
                <a:gd name="connsiteY1" fmla="*/ 9525 h 4810615"/>
                <a:gd name="connsiteX2" fmla="*/ 4191001 w 4291014"/>
                <a:gd name="connsiteY2" fmla="*/ 161925 h 4810615"/>
                <a:gd name="connsiteX3" fmla="*/ 4191001 w 4291014"/>
                <a:gd name="connsiteY3" fmla="*/ 2447925 h 4810615"/>
                <a:gd name="connsiteX4" fmla="*/ 3581401 w 4291014"/>
                <a:gd name="connsiteY4" fmla="*/ 2981325 h 4810615"/>
                <a:gd name="connsiteX5" fmla="*/ 1447801 w 4291014"/>
                <a:gd name="connsiteY5" fmla="*/ 2981325 h 4810615"/>
                <a:gd name="connsiteX6" fmla="*/ 1143001 w 4291014"/>
                <a:gd name="connsiteY6" fmla="*/ 3209926 h 4810615"/>
                <a:gd name="connsiteX7" fmla="*/ 1143001 w 4291014"/>
                <a:gd name="connsiteY7" fmla="*/ 4667251 h 4810615"/>
                <a:gd name="connsiteX8" fmla="*/ 653144 w 4291014"/>
                <a:gd name="connsiteY8" fmla="*/ 4808661 h 4810615"/>
                <a:gd name="connsiteX9" fmla="*/ 489858 w 4291014"/>
                <a:gd name="connsiteY9" fmla="*/ 4808661 h 4810615"/>
                <a:gd name="connsiteX10" fmla="*/ 1 w 4291014"/>
                <a:gd name="connsiteY10" fmla="*/ 4667251 h 4810615"/>
                <a:gd name="connsiteX11" fmla="*/ 1 w 4291014"/>
                <a:gd name="connsiteY11" fmla="*/ 2143125 h 4810615"/>
                <a:gd name="connsiteX12" fmla="*/ 609601 w 4291014"/>
                <a:gd name="connsiteY12" fmla="*/ 1838325 h 4810615"/>
                <a:gd name="connsiteX13" fmla="*/ 2743201 w 4291014"/>
                <a:gd name="connsiteY13" fmla="*/ 1838325 h 4810615"/>
                <a:gd name="connsiteX14" fmla="*/ 3048001 w 4291014"/>
                <a:gd name="connsiteY14" fmla="*/ 1533525 h 4810615"/>
                <a:gd name="connsiteX15" fmla="*/ 3048001 w 4291014"/>
                <a:gd name="connsiteY15" fmla="*/ 161925 h 4810615"/>
                <a:gd name="connsiteX0" fmla="*/ 3048001 w 4291014"/>
                <a:gd name="connsiteY0" fmla="*/ 161925 h 4810615"/>
                <a:gd name="connsiteX1" fmla="*/ 3733801 w 4291014"/>
                <a:gd name="connsiteY1" fmla="*/ 9525 h 4810615"/>
                <a:gd name="connsiteX2" fmla="*/ 4191001 w 4291014"/>
                <a:gd name="connsiteY2" fmla="*/ 161925 h 4810615"/>
                <a:gd name="connsiteX3" fmla="*/ 3733803 w 4291014"/>
                <a:gd name="connsiteY3" fmla="*/ 314325 h 4810615"/>
                <a:gd name="connsiteX4" fmla="*/ 3505201 w 4291014"/>
                <a:gd name="connsiteY4" fmla="*/ 314325 h 4810615"/>
                <a:gd name="connsiteX5" fmla="*/ 3048001 w 4291014"/>
                <a:gd name="connsiteY5" fmla="*/ 161925 h 4810615"/>
                <a:gd name="connsiteX6" fmla="*/ 3048001 w 4291014"/>
                <a:gd name="connsiteY6" fmla="*/ 161925 h 4810615"/>
                <a:gd name="connsiteX0" fmla="*/ 4191001 w 4291014"/>
                <a:gd name="connsiteY0" fmla="*/ 161925 h 4810615"/>
                <a:gd name="connsiteX1" fmla="*/ 3733803 w 4291014"/>
                <a:gd name="connsiteY1" fmla="*/ 314325 h 4810615"/>
                <a:gd name="connsiteX2" fmla="*/ 3505201 w 4291014"/>
                <a:gd name="connsiteY2" fmla="*/ 314325 h 4810615"/>
                <a:gd name="connsiteX3" fmla="*/ 3048001 w 4291014"/>
                <a:gd name="connsiteY3" fmla="*/ 161925 h 4810615"/>
                <a:gd name="connsiteX4" fmla="*/ 3505201 w 4291014"/>
                <a:gd name="connsiteY4" fmla="*/ 9525 h 4810615"/>
                <a:gd name="connsiteX5" fmla="*/ 3733801 w 4291014"/>
                <a:gd name="connsiteY5" fmla="*/ 9525 h 4810615"/>
                <a:gd name="connsiteX6" fmla="*/ 4191003 w 4291014"/>
                <a:gd name="connsiteY6" fmla="*/ 161925 h 4810615"/>
                <a:gd name="connsiteX7" fmla="*/ 4291014 w 4291014"/>
                <a:gd name="connsiteY7" fmla="*/ 2438400 h 4810615"/>
                <a:gd name="connsiteX8" fmla="*/ 3581401 w 4291014"/>
                <a:gd name="connsiteY8" fmla="*/ 2981325 h 4810615"/>
                <a:gd name="connsiteX9" fmla="*/ 1447801 w 4291014"/>
                <a:gd name="connsiteY9" fmla="*/ 2981325 h 4810615"/>
                <a:gd name="connsiteX10" fmla="*/ 1143002 w 4291014"/>
                <a:gd name="connsiteY10" fmla="*/ 3209925 h 4810615"/>
                <a:gd name="connsiteX11" fmla="*/ 1143001 w 4291014"/>
                <a:gd name="connsiteY11" fmla="*/ 4667251 h 4810615"/>
                <a:gd name="connsiteX12" fmla="*/ 653144 w 4291014"/>
                <a:gd name="connsiteY12" fmla="*/ 4808661 h 4810615"/>
                <a:gd name="connsiteX13" fmla="*/ 489858 w 4291014"/>
                <a:gd name="connsiteY13" fmla="*/ 4808661 h 4810615"/>
                <a:gd name="connsiteX14" fmla="*/ 1 w 4291014"/>
                <a:gd name="connsiteY14" fmla="*/ 4667251 h 4810615"/>
                <a:gd name="connsiteX15" fmla="*/ 1 w 4291014"/>
                <a:gd name="connsiteY15" fmla="*/ 2143126 h 4810615"/>
                <a:gd name="connsiteX16" fmla="*/ 609601 w 4291014"/>
                <a:gd name="connsiteY16" fmla="*/ 1838325 h 4810615"/>
                <a:gd name="connsiteX17" fmla="*/ 2743201 w 4291014"/>
                <a:gd name="connsiteY17" fmla="*/ 1838325 h 4810615"/>
                <a:gd name="connsiteX18" fmla="*/ 3048001 w 4291014"/>
                <a:gd name="connsiteY18" fmla="*/ 1533525 h 4810615"/>
                <a:gd name="connsiteX19" fmla="*/ 3048001 w 429101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1 w 4216401"/>
                <a:gd name="connsiteY17" fmla="*/ 1838325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9145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 w 4216401"/>
                <a:gd name="connsiteY15" fmla="*/ 2143126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1 w 4216401"/>
                <a:gd name="connsiteY11" fmla="*/ 2143125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1 w 4216401"/>
                <a:gd name="connsiteY16" fmla="*/ 1838325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85803 w 4216401"/>
                <a:gd name="connsiteY16" fmla="*/ 20669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206479 w 4374879"/>
                <a:gd name="connsiteY0" fmla="*/ 161925 h 4810615"/>
                <a:gd name="connsiteX1" fmla="*/ 3816081 w 4374879"/>
                <a:gd name="connsiteY1" fmla="*/ 9525 h 4810615"/>
                <a:gd name="connsiteX2" fmla="*/ 4349479 w 4374879"/>
                <a:gd name="connsiteY2" fmla="*/ 161925 h 4810615"/>
                <a:gd name="connsiteX3" fmla="*/ 4349479 w 4374879"/>
                <a:gd name="connsiteY3" fmla="*/ 2447925 h 4810615"/>
                <a:gd name="connsiteX4" fmla="*/ 3739879 w 4374879"/>
                <a:gd name="connsiteY4" fmla="*/ 2981325 h 4810615"/>
                <a:gd name="connsiteX5" fmla="*/ 1606279 w 4374879"/>
                <a:gd name="connsiteY5" fmla="*/ 2981325 h 4810615"/>
                <a:gd name="connsiteX6" fmla="*/ 1301479 w 4374879"/>
                <a:gd name="connsiteY6" fmla="*/ 3209926 h 4810615"/>
                <a:gd name="connsiteX7" fmla="*/ 1301479 w 4374879"/>
                <a:gd name="connsiteY7" fmla="*/ 4667251 h 4810615"/>
                <a:gd name="connsiteX8" fmla="*/ 811622 w 4374879"/>
                <a:gd name="connsiteY8" fmla="*/ 4808661 h 4810615"/>
                <a:gd name="connsiteX9" fmla="*/ 648336 w 4374879"/>
                <a:gd name="connsiteY9" fmla="*/ 4808661 h 4810615"/>
                <a:gd name="connsiteX10" fmla="*/ 158479 w 4374879"/>
                <a:gd name="connsiteY10" fmla="*/ 4667251 h 4810615"/>
                <a:gd name="connsiteX11" fmla="*/ 158481 w 4374879"/>
                <a:gd name="connsiteY11" fmla="*/ 2447924 h 4810615"/>
                <a:gd name="connsiteX12" fmla="*/ 768079 w 4374879"/>
                <a:gd name="connsiteY12" fmla="*/ 1838325 h 4810615"/>
                <a:gd name="connsiteX13" fmla="*/ 2901679 w 4374879"/>
                <a:gd name="connsiteY13" fmla="*/ 1838325 h 4810615"/>
                <a:gd name="connsiteX14" fmla="*/ 3206479 w 4374879"/>
                <a:gd name="connsiteY14" fmla="*/ 1533525 h 4810615"/>
                <a:gd name="connsiteX15" fmla="*/ 3206479 w 4374879"/>
                <a:gd name="connsiteY15" fmla="*/ 161925 h 4810615"/>
                <a:gd name="connsiteX0" fmla="*/ 3206479 w 4374879"/>
                <a:gd name="connsiteY0" fmla="*/ 161925 h 4810615"/>
                <a:gd name="connsiteX1" fmla="*/ 3892279 w 4374879"/>
                <a:gd name="connsiteY1" fmla="*/ 9525 h 4810615"/>
                <a:gd name="connsiteX2" fmla="*/ 4349479 w 4374879"/>
                <a:gd name="connsiteY2" fmla="*/ 161925 h 4810615"/>
                <a:gd name="connsiteX3" fmla="*/ 3892281 w 4374879"/>
                <a:gd name="connsiteY3" fmla="*/ 314325 h 4810615"/>
                <a:gd name="connsiteX4" fmla="*/ 3663679 w 4374879"/>
                <a:gd name="connsiteY4" fmla="*/ 314325 h 4810615"/>
                <a:gd name="connsiteX5" fmla="*/ 3206479 w 4374879"/>
                <a:gd name="connsiteY5" fmla="*/ 161925 h 4810615"/>
                <a:gd name="connsiteX6" fmla="*/ 3206479 w 4374879"/>
                <a:gd name="connsiteY6" fmla="*/ 161925 h 4810615"/>
                <a:gd name="connsiteX0" fmla="*/ 4349479 w 4374879"/>
                <a:gd name="connsiteY0" fmla="*/ 161925 h 4810615"/>
                <a:gd name="connsiteX1" fmla="*/ 3892281 w 4374879"/>
                <a:gd name="connsiteY1" fmla="*/ 314325 h 4810615"/>
                <a:gd name="connsiteX2" fmla="*/ 3663679 w 4374879"/>
                <a:gd name="connsiteY2" fmla="*/ 314325 h 4810615"/>
                <a:gd name="connsiteX3" fmla="*/ 3206479 w 4374879"/>
                <a:gd name="connsiteY3" fmla="*/ 161925 h 4810615"/>
                <a:gd name="connsiteX4" fmla="*/ 3663679 w 4374879"/>
                <a:gd name="connsiteY4" fmla="*/ 9525 h 4810615"/>
                <a:gd name="connsiteX5" fmla="*/ 3892279 w 4374879"/>
                <a:gd name="connsiteY5" fmla="*/ 9525 h 4810615"/>
                <a:gd name="connsiteX6" fmla="*/ 4349481 w 4374879"/>
                <a:gd name="connsiteY6" fmla="*/ 161925 h 4810615"/>
                <a:gd name="connsiteX7" fmla="*/ 4349482 w 4374879"/>
                <a:gd name="connsiteY7" fmla="*/ 2447925 h 4810615"/>
                <a:gd name="connsiteX8" fmla="*/ 3739879 w 4374879"/>
                <a:gd name="connsiteY8" fmla="*/ 2981325 h 4810615"/>
                <a:gd name="connsiteX9" fmla="*/ 1606279 w 4374879"/>
                <a:gd name="connsiteY9" fmla="*/ 2981325 h 4810615"/>
                <a:gd name="connsiteX10" fmla="*/ 1301480 w 4374879"/>
                <a:gd name="connsiteY10" fmla="*/ 3209925 h 4810615"/>
                <a:gd name="connsiteX11" fmla="*/ 1301479 w 4374879"/>
                <a:gd name="connsiteY11" fmla="*/ 4667251 h 4810615"/>
                <a:gd name="connsiteX12" fmla="*/ 811622 w 4374879"/>
                <a:gd name="connsiteY12" fmla="*/ 4808661 h 4810615"/>
                <a:gd name="connsiteX13" fmla="*/ 648336 w 4374879"/>
                <a:gd name="connsiteY13" fmla="*/ 4808661 h 4810615"/>
                <a:gd name="connsiteX14" fmla="*/ 158479 w 4374879"/>
                <a:gd name="connsiteY14" fmla="*/ 4667251 h 4810615"/>
                <a:gd name="connsiteX15" fmla="*/ 158481 w 4374879"/>
                <a:gd name="connsiteY15" fmla="*/ 2447924 h 4810615"/>
                <a:gd name="connsiteX16" fmla="*/ 768081 w 4374879"/>
                <a:gd name="connsiteY16" fmla="*/ 1838324 h 4810615"/>
                <a:gd name="connsiteX17" fmla="*/ 2901681 w 4374879"/>
                <a:gd name="connsiteY17" fmla="*/ 1838324 h 4810615"/>
                <a:gd name="connsiteX18" fmla="*/ 3206479 w 4374879"/>
                <a:gd name="connsiteY18" fmla="*/ 1533525 h 4810615"/>
                <a:gd name="connsiteX19" fmla="*/ 3206479 w 4374879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4667 w 4231065"/>
                <a:gd name="connsiteY15" fmla="*/ 24479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62665 w 4231065"/>
                <a:gd name="connsiteY0" fmla="*/ 161925 h 4810615"/>
                <a:gd name="connsiteX1" fmla="*/ 3672267 w 4231065"/>
                <a:gd name="connsiteY1" fmla="*/ 9525 h 4810615"/>
                <a:gd name="connsiteX2" fmla="*/ 4205665 w 4231065"/>
                <a:gd name="connsiteY2" fmla="*/ 161925 h 4810615"/>
                <a:gd name="connsiteX3" fmla="*/ 4205665 w 4231065"/>
                <a:gd name="connsiteY3" fmla="*/ 2447925 h 4810615"/>
                <a:gd name="connsiteX4" fmla="*/ 3596065 w 4231065"/>
                <a:gd name="connsiteY4" fmla="*/ 2981325 h 4810615"/>
                <a:gd name="connsiteX5" fmla="*/ 1462465 w 4231065"/>
                <a:gd name="connsiteY5" fmla="*/ 2981325 h 4810615"/>
                <a:gd name="connsiteX6" fmla="*/ 1157665 w 4231065"/>
                <a:gd name="connsiteY6" fmla="*/ 3209926 h 4810615"/>
                <a:gd name="connsiteX7" fmla="*/ 1157665 w 4231065"/>
                <a:gd name="connsiteY7" fmla="*/ 4667251 h 4810615"/>
                <a:gd name="connsiteX8" fmla="*/ 667808 w 4231065"/>
                <a:gd name="connsiteY8" fmla="*/ 4808661 h 4810615"/>
                <a:gd name="connsiteX9" fmla="*/ 504522 w 4231065"/>
                <a:gd name="connsiteY9" fmla="*/ 4808661 h 4810615"/>
                <a:gd name="connsiteX10" fmla="*/ 14665 w 4231065"/>
                <a:gd name="connsiteY10" fmla="*/ 4667251 h 4810615"/>
                <a:gd name="connsiteX11" fmla="*/ 14667 w 4231065"/>
                <a:gd name="connsiteY11" fmla="*/ 2447924 h 4810615"/>
                <a:gd name="connsiteX12" fmla="*/ 624265 w 4231065"/>
                <a:gd name="connsiteY12" fmla="*/ 1838325 h 4810615"/>
                <a:gd name="connsiteX13" fmla="*/ 2757865 w 4231065"/>
                <a:gd name="connsiteY13" fmla="*/ 1838325 h 4810615"/>
                <a:gd name="connsiteX14" fmla="*/ 3062665 w 4231065"/>
                <a:gd name="connsiteY14" fmla="*/ 1533525 h 4810615"/>
                <a:gd name="connsiteX15" fmla="*/ 3062665 w 4231065"/>
                <a:gd name="connsiteY15" fmla="*/ 161925 h 4810615"/>
                <a:gd name="connsiteX0" fmla="*/ 3062665 w 4231065"/>
                <a:gd name="connsiteY0" fmla="*/ 161925 h 4810615"/>
                <a:gd name="connsiteX1" fmla="*/ 3748465 w 4231065"/>
                <a:gd name="connsiteY1" fmla="*/ 9525 h 4810615"/>
                <a:gd name="connsiteX2" fmla="*/ 4205665 w 4231065"/>
                <a:gd name="connsiteY2" fmla="*/ 161925 h 4810615"/>
                <a:gd name="connsiteX3" fmla="*/ 3748467 w 4231065"/>
                <a:gd name="connsiteY3" fmla="*/ 314325 h 4810615"/>
                <a:gd name="connsiteX4" fmla="*/ 3519865 w 4231065"/>
                <a:gd name="connsiteY4" fmla="*/ 314325 h 4810615"/>
                <a:gd name="connsiteX5" fmla="*/ 3062665 w 4231065"/>
                <a:gd name="connsiteY5" fmla="*/ 161925 h 4810615"/>
                <a:gd name="connsiteX6" fmla="*/ 3062665 w 4231065"/>
                <a:gd name="connsiteY6" fmla="*/ 161925 h 4810615"/>
                <a:gd name="connsiteX0" fmla="*/ 4205665 w 4231065"/>
                <a:gd name="connsiteY0" fmla="*/ 161925 h 4810615"/>
                <a:gd name="connsiteX1" fmla="*/ 3748467 w 4231065"/>
                <a:gd name="connsiteY1" fmla="*/ 314325 h 4810615"/>
                <a:gd name="connsiteX2" fmla="*/ 3519865 w 4231065"/>
                <a:gd name="connsiteY2" fmla="*/ 314325 h 4810615"/>
                <a:gd name="connsiteX3" fmla="*/ 3062665 w 4231065"/>
                <a:gd name="connsiteY3" fmla="*/ 161925 h 4810615"/>
                <a:gd name="connsiteX4" fmla="*/ 3519865 w 4231065"/>
                <a:gd name="connsiteY4" fmla="*/ 9525 h 4810615"/>
                <a:gd name="connsiteX5" fmla="*/ 3748465 w 4231065"/>
                <a:gd name="connsiteY5" fmla="*/ 9525 h 4810615"/>
                <a:gd name="connsiteX6" fmla="*/ 4205667 w 4231065"/>
                <a:gd name="connsiteY6" fmla="*/ 161925 h 4810615"/>
                <a:gd name="connsiteX7" fmla="*/ 4205668 w 4231065"/>
                <a:gd name="connsiteY7" fmla="*/ 2447925 h 4810615"/>
                <a:gd name="connsiteX8" fmla="*/ 3596065 w 4231065"/>
                <a:gd name="connsiteY8" fmla="*/ 2981325 h 4810615"/>
                <a:gd name="connsiteX9" fmla="*/ 1462465 w 4231065"/>
                <a:gd name="connsiteY9" fmla="*/ 2981325 h 4810615"/>
                <a:gd name="connsiteX10" fmla="*/ 1157666 w 4231065"/>
                <a:gd name="connsiteY10" fmla="*/ 3209925 h 4810615"/>
                <a:gd name="connsiteX11" fmla="*/ 1157665 w 4231065"/>
                <a:gd name="connsiteY11" fmla="*/ 4667251 h 4810615"/>
                <a:gd name="connsiteX12" fmla="*/ 667808 w 4231065"/>
                <a:gd name="connsiteY12" fmla="*/ 4808661 h 4810615"/>
                <a:gd name="connsiteX13" fmla="*/ 504522 w 4231065"/>
                <a:gd name="connsiteY13" fmla="*/ 4808661 h 4810615"/>
                <a:gd name="connsiteX14" fmla="*/ 14665 w 4231065"/>
                <a:gd name="connsiteY14" fmla="*/ 4667251 h 4810615"/>
                <a:gd name="connsiteX15" fmla="*/ 167067 w 4231065"/>
                <a:gd name="connsiteY15" fmla="*/ 2524124 h 4810615"/>
                <a:gd name="connsiteX16" fmla="*/ 624267 w 4231065"/>
                <a:gd name="connsiteY16" fmla="*/ 1838324 h 4810615"/>
                <a:gd name="connsiteX17" fmla="*/ 2757867 w 4231065"/>
                <a:gd name="connsiteY17" fmla="*/ 1838324 h 4810615"/>
                <a:gd name="connsiteX18" fmla="*/ 3062665 w 4231065"/>
                <a:gd name="connsiteY18" fmla="*/ 1533525 h 4810615"/>
                <a:gd name="connsiteX19" fmla="*/ 3062665 w 4231065"/>
                <a:gd name="connsiteY19" fmla="*/ 161925 h 4810615"/>
                <a:gd name="connsiteX0" fmla="*/ 3084130 w 4252530"/>
                <a:gd name="connsiteY0" fmla="*/ 161925 h 4810615"/>
                <a:gd name="connsiteX1" fmla="*/ 3693732 w 4252530"/>
                <a:gd name="connsiteY1" fmla="*/ 9525 h 4810615"/>
                <a:gd name="connsiteX2" fmla="*/ 4227130 w 4252530"/>
                <a:gd name="connsiteY2" fmla="*/ 161925 h 4810615"/>
                <a:gd name="connsiteX3" fmla="*/ 4227130 w 4252530"/>
                <a:gd name="connsiteY3" fmla="*/ 2447925 h 4810615"/>
                <a:gd name="connsiteX4" fmla="*/ 3617530 w 4252530"/>
                <a:gd name="connsiteY4" fmla="*/ 2981325 h 4810615"/>
                <a:gd name="connsiteX5" fmla="*/ 1483930 w 4252530"/>
                <a:gd name="connsiteY5" fmla="*/ 2981325 h 4810615"/>
                <a:gd name="connsiteX6" fmla="*/ 1179130 w 4252530"/>
                <a:gd name="connsiteY6" fmla="*/ 3209926 h 4810615"/>
                <a:gd name="connsiteX7" fmla="*/ 1179130 w 4252530"/>
                <a:gd name="connsiteY7" fmla="*/ 4667251 h 4810615"/>
                <a:gd name="connsiteX8" fmla="*/ 689273 w 4252530"/>
                <a:gd name="connsiteY8" fmla="*/ 4808661 h 4810615"/>
                <a:gd name="connsiteX9" fmla="*/ 525987 w 4252530"/>
                <a:gd name="connsiteY9" fmla="*/ 4808661 h 4810615"/>
                <a:gd name="connsiteX10" fmla="*/ 36130 w 4252530"/>
                <a:gd name="connsiteY10" fmla="*/ 4667251 h 4810615"/>
                <a:gd name="connsiteX11" fmla="*/ 36132 w 4252530"/>
                <a:gd name="connsiteY11" fmla="*/ 2447924 h 4810615"/>
                <a:gd name="connsiteX12" fmla="*/ 645730 w 4252530"/>
                <a:gd name="connsiteY12" fmla="*/ 1838325 h 4810615"/>
                <a:gd name="connsiteX13" fmla="*/ 2779330 w 4252530"/>
                <a:gd name="connsiteY13" fmla="*/ 1838325 h 4810615"/>
                <a:gd name="connsiteX14" fmla="*/ 3084130 w 4252530"/>
                <a:gd name="connsiteY14" fmla="*/ 1533525 h 4810615"/>
                <a:gd name="connsiteX15" fmla="*/ 3084130 w 4252530"/>
                <a:gd name="connsiteY15" fmla="*/ 161925 h 4810615"/>
                <a:gd name="connsiteX0" fmla="*/ 3084130 w 4252530"/>
                <a:gd name="connsiteY0" fmla="*/ 161925 h 4810615"/>
                <a:gd name="connsiteX1" fmla="*/ 3769930 w 4252530"/>
                <a:gd name="connsiteY1" fmla="*/ 9525 h 4810615"/>
                <a:gd name="connsiteX2" fmla="*/ 4227130 w 4252530"/>
                <a:gd name="connsiteY2" fmla="*/ 161925 h 4810615"/>
                <a:gd name="connsiteX3" fmla="*/ 3769932 w 4252530"/>
                <a:gd name="connsiteY3" fmla="*/ 314325 h 4810615"/>
                <a:gd name="connsiteX4" fmla="*/ 3541330 w 4252530"/>
                <a:gd name="connsiteY4" fmla="*/ 314325 h 4810615"/>
                <a:gd name="connsiteX5" fmla="*/ 3084130 w 4252530"/>
                <a:gd name="connsiteY5" fmla="*/ 161925 h 4810615"/>
                <a:gd name="connsiteX6" fmla="*/ 3084130 w 4252530"/>
                <a:gd name="connsiteY6" fmla="*/ 161925 h 4810615"/>
                <a:gd name="connsiteX0" fmla="*/ 4227130 w 4252530"/>
                <a:gd name="connsiteY0" fmla="*/ 161925 h 4810615"/>
                <a:gd name="connsiteX1" fmla="*/ 3769932 w 4252530"/>
                <a:gd name="connsiteY1" fmla="*/ 314325 h 4810615"/>
                <a:gd name="connsiteX2" fmla="*/ 3541330 w 4252530"/>
                <a:gd name="connsiteY2" fmla="*/ 314325 h 4810615"/>
                <a:gd name="connsiteX3" fmla="*/ 3084130 w 4252530"/>
                <a:gd name="connsiteY3" fmla="*/ 161925 h 4810615"/>
                <a:gd name="connsiteX4" fmla="*/ 3541330 w 4252530"/>
                <a:gd name="connsiteY4" fmla="*/ 9525 h 4810615"/>
                <a:gd name="connsiteX5" fmla="*/ 3769930 w 4252530"/>
                <a:gd name="connsiteY5" fmla="*/ 9525 h 4810615"/>
                <a:gd name="connsiteX6" fmla="*/ 4227132 w 4252530"/>
                <a:gd name="connsiteY6" fmla="*/ 161925 h 4810615"/>
                <a:gd name="connsiteX7" fmla="*/ 4227133 w 4252530"/>
                <a:gd name="connsiteY7" fmla="*/ 2447925 h 4810615"/>
                <a:gd name="connsiteX8" fmla="*/ 3617530 w 4252530"/>
                <a:gd name="connsiteY8" fmla="*/ 2981325 h 4810615"/>
                <a:gd name="connsiteX9" fmla="*/ 1483930 w 4252530"/>
                <a:gd name="connsiteY9" fmla="*/ 2981325 h 4810615"/>
                <a:gd name="connsiteX10" fmla="*/ 1179131 w 4252530"/>
                <a:gd name="connsiteY10" fmla="*/ 3209925 h 4810615"/>
                <a:gd name="connsiteX11" fmla="*/ 1179130 w 4252530"/>
                <a:gd name="connsiteY11" fmla="*/ 4667251 h 4810615"/>
                <a:gd name="connsiteX12" fmla="*/ 689273 w 4252530"/>
                <a:gd name="connsiteY12" fmla="*/ 4808661 h 4810615"/>
                <a:gd name="connsiteX13" fmla="*/ 525987 w 4252530"/>
                <a:gd name="connsiteY13" fmla="*/ 4808661 h 4810615"/>
                <a:gd name="connsiteX14" fmla="*/ 36130 w 4252530"/>
                <a:gd name="connsiteY14" fmla="*/ 4667251 h 4810615"/>
                <a:gd name="connsiteX15" fmla="*/ 188532 w 4252530"/>
                <a:gd name="connsiteY15" fmla="*/ 2524124 h 4810615"/>
                <a:gd name="connsiteX16" fmla="*/ 645732 w 4252530"/>
                <a:gd name="connsiteY16" fmla="*/ 1838324 h 4810615"/>
                <a:gd name="connsiteX17" fmla="*/ 2779332 w 4252530"/>
                <a:gd name="connsiteY17" fmla="*/ 1838324 h 4810615"/>
                <a:gd name="connsiteX18" fmla="*/ 3084130 w 4252530"/>
                <a:gd name="connsiteY18" fmla="*/ 1533525 h 4810615"/>
                <a:gd name="connsiteX19" fmla="*/ 3084130 w 4252530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1524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04803 w 4216401"/>
                <a:gd name="connsiteY15" fmla="*/ 25241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764564 w 4932964"/>
                <a:gd name="connsiteY0" fmla="*/ 161925 h 4810615"/>
                <a:gd name="connsiteX1" fmla="*/ 4374166 w 4932964"/>
                <a:gd name="connsiteY1" fmla="*/ 9525 h 4810615"/>
                <a:gd name="connsiteX2" fmla="*/ 4907564 w 4932964"/>
                <a:gd name="connsiteY2" fmla="*/ 161925 h 4810615"/>
                <a:gd name="connsiteX3" fmla="*/ 4907564 w 4932964"/>
                <a:gd name="connsiteY3" fmla="*/ 2447925 h 4810615"/>
                <a:gd name="connsiteX4" fmla="*/ 4297964 w 4932964"/>
                <a:gd name="connsiteY4" fmla="*/ 2981325 h 4810615"/>
                <a:gd name="connsiteX5" fmla="*/ 2164364 w 4932964"/>
                <a:gd name="connsiteY5" fmla="*/ 2981325 h 4810615"/>
                <a:gd name="connsiteX6" fmla="*/ 1859564 w 4932964"/>
                <a:gd name="connsiteY6" fmla="*/ 3209926 h 4810615"/>
                <a:gd name="connsiteX7" fmla="*/ 1859564 w 4932964"/>
                <a:gd name="connsiteY7" fmla="*/ 4667251 h 4810615"/>
                <a:gd name="connsiteX8" fmla="*/ 1369707 w 4932964"/>
                <a:gd name="connsiteY8" fmla="*/ 4808661 h 4810615"/>
                <a:gd name="connsiteX9" fmla="*/ 1206421 w 4932964"/>
                <a:gd name="connsiteY9" fmla="*/ 4808661 h 4810615"/>
                <a:gd name="connsiteX10" fmla="*/ 716564 w 4932964"/>
                <a:gd name="connsiteY10" fmla="*/ 4667251 h 4810615"/>
                <a:gd name="connsiteX11" fmla="*/ 716566 w 4932964"/>
                <a:gd name="connsiteY11" fmla="*/ 2447924 h 4810615"/>
                <a:gd name="connsiteX12" fmla="*/ 1326164 w 4932964"/>
                <a:gd name="connsiteY12" fmla="*/ 1838325 h 4810615"/>
                <a:gd name="connsiteX13" fmla="*/ 3459764 w 4932964"/>
                <a:gd name="connsiteY13" fmla="*/ 1838325 h 4810615"/>
                <a:gd name="connsiteX14" fmla="*/ 3764564 w 4932964"/>
                <a:gd name="connsiteY14" fmla="*/ 1533525 h 4810615"/>
                <a:gd name="connsiteX15" fmla="*/ 3764564 w 4932964"/>
                <a:gd name="connsiteY15" fmla="*/ 161925 h 4810615"/>
                <a:gd name="connsiteX0" fmla="*/ 3764564 w 4932964"/>
                <a:gd name="connsiteY0" fmla="*/ 161925 h 4810615"/>
                <a:gd name="connsiteX1" fmla="*/ 4450364 w 4932964"/>
                <a:gd name="connsiteY1" fmla="*/ 9525 h 4810615"/>
                <a:gd name="connsiteX2" fmla="*/ 4907564 w 4932964"/>
                <a:gd name="connsiteY2" fmla="*/ 161925 h 4810615"/>
                <a:gd name="connsiteX3" fmla="*/ 4450366 w 4932964"/>
                <a:gd name="connsiteY3" fmla="*/ 314325 h 4810615"/>
                <a:gd name="connsiteX4" fmla="*/ 4221764 w 4932964"/>
                <a:gd name="connsiteY4" fmla="*/ 314325 h 4810615"/>
                <a:gd name="connsiteX5" fmla="*/ 3764564 w 4932964"/>
                <a:gd name="connsiteY5" fmla="*/ 161925 h 4810615"/>
                <a:gd name="connsiteX6" fmla="*/ 3764564 w 4932964"/>
                <a:gd name="connsiteY6" fmla="*/ 161925 h 4810615"/>
                <a:gd name="connsiteX0" fmla="*/ 4907564 w 4932964"/>
                <a:gd name="connsiteY0" fmla="*/ 161925 h 4810615"/>
                <a:gd name="connsiteX1" fmla="*/ 4450366 w 4932964"/>
                <a:gd name="connsiteY1" fmla="*/ 314325 h 4810615"/>
                <a:gd name="connsiteX2" fmla="*/ 4221764 w 4932964"/>
                <a:gd name="connsiteY2" fmla="*/ 314325 h 4810615"/>
                <a:gd name="connsiteX3" fmla="*/ 3764564 w 4932964"/>
                <a:gd name="connsiteY3" fmla="*/ 161925 h 4810615"/>
                <a:gd name="connsiteX4" fmla="*/ 4221764 w 4932964"/>
                <a:gd name="connsiteY4" fmla="*/ 9525 h 4810615"/>
                <a:gd name="connsiteX5" fmla="*/ 4450364 w 4932964"/>
                <a:gd name="connsiteY5" fmla="*/ 9525 h 4810615"/>
                <a:gd name="connsiteX6" fmla="*/ 4907566 w 4932964"/>
                <a:gd name="connsiteY6" fmla="*/ 161925 h 4810615"/>
                <a:gd name="connsiteX7" fmla="*/ 4907567 w 4932964"/>
                <a:gd name="connsiteY7" fmla="*/ 2447925 h 4810615"/>
                <a:gd name="connsiteX8" fmla="*/ 4297964 w 4932964"/>
                <a:gd name="connsiteY8" fmla="*/ 2981325 h 4810615"/>
                <a:gd name="connsiteX9" fmla="*/ 2164364 w 4932964"/>
                <a:gd name="connsiteY9" fmla="*/ 2981325 h 4810615"/>
                <a:gd name="connsiteX10" fmla="*/ 1859565 w 4932964"/>
                <a:gd name="connsiteY10" fmla="*/ 3209925 h 4810615"/>
                <a:gd name="connsiteX11" fmla="*/ 1859564 w 4932964"/>
                <a:gd name="connsiteY11" fmla="*/ 4667251 h 4810615"/>
                <a:gd name="connsiteX12" fmla="*/ 1369707 w 4932964"/>
                <a:gd name="connsiteY12" fmla="*/ 4808661 h 4810615"/>
                <a:gd name="connsiteX13" fmla="*/ 1206421 w 4932964"/>
                <a:gd name="connsiteY13" fmla="*/ 4808661 h 4810615"/>
                <a:gd name="connsiteX14" fmla="*/ 716564 w 4932964"/>
                <a:gd name="connsiteY14" fmla="*/ 4667251 h 4810615"/>
                <a:gd name="connsiteX15" fmla="*/ 716566 w 4932964"/>
                <a:gd name="connsiteY15" fmla="*/ 2447924 h 4810615"/>
                <a:gd name="connsiteX16" fmla="*/ 1326166 w 4932964"/>
                <a:gd name="connsiteY16" fmla="*/ 1838324 h 4810615"/>
                <a:gd name="connsiteX17" fmla="*/ 3459766 w 4932964"/>
                <a:gd name="connsiteY17" fmla="*/ 1838324 h 4810615"/>
                <a:gd name="connsiteX18" fmla="*/ 3764564 w 4932964"/>
                <a:gd name="connsiteY18" fmla="*/ 1533525 h 4810615"/>
                <a:gd name="connsiteX19" fmla="*/ 3764564 w 4932964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228603 w 4216401"/>
                <a:gd name="connsiteY15" fmla="*/ 26003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2 w 4216401"/>
                <a:gd name="connsiteY10" fmla="*/ 3209925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447801 w 4216401"/>
                <a:gd name="connsiteY9" fmla="*/ 2981325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447801 w 4216401"/>
                <a:gd name="connsiteY5" fmla="*/ 2981325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1 w 4216401"/>
                <a:gd name="connsiteY6" fmla="*/ 3209926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9906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7527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828803 w 4216401"/>
                <a:gd name="connsiteY9" fmla="*/ 28289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6764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161925 h 4810615"/>
                <a:gd name="connsiteX1" fmla="*/ 3657603 w 4216401"/>
                <a:gd name="connsiteY1" fmla="*/ 9525 h 4810615"/>
                <a:gd name="connsiteX2" fmla="*/ 4191001 w 4216401"/>
                <a:gd name="connsiteY2" fmla="*/ 161925 h 4810615"/>
                <a:gd name="connsiteX3" fmla="*/ 4191001 w 4216401"/>
                <a:gd name="connsiteY3" fmla="*/ 2447925 h 4810615"/>
                <a:gd name="connsiteX4" fmla="*/ 3581401 w 4216401"/>
                <a:gd name="connsiteY4" fmla="*/ 2981325 h 4810615"/>
                <a:gd name="connsiteX5" fmla="*/ 1752603 w 4216401"/>
                <a:gd name="connsiteY5" fmla="*/ 2981324 h 4810615"/>
                <a:gd name="connsiteX6" fmla="*/ 1143003 w 4216401"/>
                <a:gd name="connsiteY6" fmla="*/ 3590924 h 4810615"/>
                <a:gd name="connsiteX7" fmla="*/ 1143001 w 4216401"/>
                <a:gd name="connsiteY7" fmla="*/ 4667251 h 4810615"/>
                <a:gd name="connsiteX8" fmla="*/ 653144 w 4216401"/>
                <a:gd name="connsiteY8" fmla="*/ 4808661 h 4810615"/>
                <a:gd name="connsiteX9" fmla="*/ 489858 w 4216401"/>
                <a:gd name="connsiteY9" fmla="*/ 4808661 h 4810615"/>
                <a:gd name="connsiteX10" fmla="*/ 1 w 4216401"/>
                <a:gd name="connsiteY10" fmla="*/ 4667251 h 4810615"/>
                <a:gd name="connsiteX11" fmla="*/ 3 w 4216401"/>
                <a:gd name="connsiteY11" fmla="*/ 2447924 h 4810615"/>
                <a:gd name="connsiteX12" fmla="*/ 609601 w 4216401"/>
                <a:gd name="connsiteY12" fmla="*/ 1838325 h 4810615"/>
                <a:gd name="connsiteX13" fmla="*/ 2743201 w 4216401"/>
                <a:gd name="connsiteY13" fmla="*/ 1838325 h 4810615"/>
                <a:gd name="connsiteX14" fmla="*/ 3048001 w 4216401"/>
                <a:gd name="connsiteY14" fmla="*/ 1533525 h 4810615"/>
                <a:gd name="connsiteX15" fmla="*/ 3048001 w 4216401"/>
                <a:gd name="connsiteY15" fmla="*/ 161925 h 4810615"/>
                <a:gd name="connsiteX0" fmla="*/ 3048001 w 4216401"/>
                <a:gd name="connsiteY0" fmla="*/ 161925 h 4810615"/>
                <a:gd name="connsiteX1" fmla="*/ 3733801 w 4216401"/>
                <a:gd name="connsiteY1" fmla="*/ 9525 h 4810615"/>
                <a:gd name="connsiteX2" fmla="*/ 4191001 w 4216401"/>
                <a:gd name="connsiteY2" fmla="*/ 161925 h 4810615"/>
                <a:gd name="connsiteX3" fmla="*/ 3733803 w 4216401"/>
                <a:gd name="connsiteY3" fmla="*/ 314325 h 4810615"/>
                <a:gd name="connsiteX4" fmla="*/ 3505201 w 4216401"/>
                <a:gd name="connsiteY4" fmla="*/ 314325 h 4810615"/>
                <a:gd name="connsiteX5" fmla="*/ 3048001 w 4216401"/>
                <a:gd name="connsiteY5" fmla="*/ 161925 h 4810615"/>
                <a:gd name="connsiteX6" fmla="*/ 3048001 w 4216401"/>
                <a:gd name="connsiteY6" fmla="*/ 161925 h 4810615"/>
                <a:gd name="connsiteX0" fmla="*/ 4191001 w 4216401"/>
                <a:gd name="connsiteY0" fmla="*/ 161925 h 4810615"/>
                <a:gd name="connsiteX1" fmla="*/ 3733803 w 4216401"/>
                <a:gd name="connsiteY1" fmla="*/ 314325 h 4810615"/>
                <a:gd name="connsiteX2" fmla="*/ 3505201 w 4216401"/>
                <a:gd name="connsiteY2" fmla="*/ 314325 h 4810615"/>
                <a:gd name="connsiteX3" fmla="*/ 3048001 w 4216401"/>
                <a:gd name="connsiteY3" fmla="*/ 161925 h 4810615"/>
                <a:gd name="connsiteX4" fmla="*/ 3505201 w 4216401"/>
                <a:gd name="connsiteY4" fmla="*/ 9525 h 4810615"/>
                <a:gd name="connsiteX5" fmla="*/ 3733801 w 4216401"/>
                <a:gd name="connsiteY5" fmla="*/ 9525 h 4810615"/>
                <a:gd name="connsiteX6" fmla="*/ 4191003 w 4216401"/>
                <a:gd name="connsiteY6" fmla="*/ 161925 h 4810615"/>
                <a:gd name="connsiteX7" fmla="*/ 4191004 w 4216401"/>
                <a:gd name="connsiteY7" fmla="*/ 2447925 h 4810615"/>
                <a:gd name="connsiteX8" fmla="*/ 3581401 w 4216401"/>
                <a:gd name="connsiteY8" fmla="*/ 2981325 h 4810615"/>
                <a:gd name="connsiteX9" fmla="*/ 1752603 w 4216401"/>
                <a:gd name="connsiteY9" fmla="*/ 2981324 h 4810615"/>
                <a:gd name="connsiteX10" fmla="*/ 1143003 w 4216401"/>
                <a:gd name="connsiteY10" fmla="*/ 3590924 h 4810615"/>
                <a:gd name="connsiteX11" fmla="*/ 1143001 w 4216401"/>
                <a:gd name="connsiteY11" fmla="*/ 4667251 h 4810615"/>
                <a:gd name="connsiteX12" fmla="*/ 653144 w 4216401"/>
                <a:gd name="connsiteY12" fmla="*/ 4808661 h 4810615"/>
                <a:gd name="connsiteX13" fmla="*/ 489858 w 4216401"/>
                <a:gd name="connsiteY13" fmla="*/ 4808661 h 4810615"/>
                <a:gd name="connsiteX14" fmla="*/ 1 w 4216401"/>
                <a:gd name="connsiteY14" fmla="*/ 4667251 h 4810615"/>
                <a:gd name="connsiteX15" fmla="*/ 3 w 4216401"/>
                <a:gd name="connsiteY15" fmla="*/ 2447924 h 4810615"/>
                <a:gd name="connsiteX16" fmla="*/ 609603 w 4216401"/>
                <a:gd name="connsiteY16" fmla="*/ 1838324 h 4810615"/>
                <a:gd name="connsiteX17" fmla="*/ 2743203 w 4216401"/>
                <a:gd name="connsiteY17" fmla="*/ 1838324 h 4810615"/>
                <a:gd name="connsiteX18" fmla="*/ 3048001 w 4216401"/>
                <a:gd name="connsiteY18" fmla="*/ 1533525 h 4810615"/>
                <a:gd name="connsiteX19" fmla="*/ 3048001 w 4216401"/>
                <a:gd name="connsiteY19" fmla="*/ 161925 h 4810615"/>
                <a:gd name="connsiteX0" fmla="*/ 3048001 w 4216401"/>
                <a:gd name="connsiteY0" fmla="*/ 226219 h 4874909"/>
                <a:gd name="connsiteX1" fmla="*/ 3657603 w 4216401"/>
                <a:gd name="connsiteY1" fmla="*/ 73819 h 4874909"/>
                <a:gd name="connsiteX2" fmla="*/ 4191001 w 4216401"/>
                <a:gd name="connsiteY2" fmla="*/ 226219 h 4874909"/>
                <a:gd name="connsiteX3" fmla="*/ 4191001 w 4216401"/>
                <a:gd name="connsiteY3" fmla="*/ 2512219 h 4874909"/>
                <a:gd name="connsiteX4" fmla="*/ 3581401 w 4216401"/>
                <a:gd name="connsiteY4" fmla="*/ 3045619 h 4874909"/>
                <a:gd name="connsiteX5" fmla="*/ 1752603 w 4216401"/>
                <a:gd name="connsiteY5" fmla="*/ 3045618 h 4874909"/>
                <a:gd name="connsiteX6" fmla="*/ 1143003 w 4216401"/>
                <a:gd name="connsiteY6" fmla="*/ 3655218 h 4874909"/>
                <a:gd name="connsiteX7" fmla="*/ 1143001 w 4216401"/>
                <a:gd name="connsiteY7" fmla="*/ 4731545 h 4874909"/>
                <a:gd name="connsiteX8" fmla="*/ 653144 w 4216401"/>
                <a:gd name="connsiteY8" fmla="*/ 4872955 h 4874909"/>
                <a:gd name="connsiteX9" fmla="*/ 489858 w 4216401"/>
                <a:gd name="connsiteY9" fmla="*/ 4872955 h 4874909"/>
                <a:gd name="connsiteX10" fmla="*/ 1 w 4216401"/>
                <a:gd name="connsiteY10" fmla="*/ 4731545 h 4874909"/>
                <a:gd name="connsiteX11" fmla="*/ 3 w 4216401"/>
                <a:gd name="connsiteY11" fmla="*/ 2512218 h 4874909"/>
                <a:gd name="connsiteX12" fmla="*/ 609601 w 4216401"/>
                <a:gd name="connsiteY12" fmla="*/ 1902619 h 4874909"/>
                <a:gd name="connsiteX13" fmla="*/ 2743201 w 4216401"/>
                <a:gd name="connsiteY13" fmla="*/ 1902619 h 4874909"/>
                <a:gd name="connsiteX14" fmla="*/ 3048001 w 4216401"/>
                <a:gd name="connsiteY14" fmla="*/ 1597819 h 4874909"/>
                <a:gd name="connsiteX15" fmla="*/ 3048001 w 4216401"/>
                <a:gd name="connsiteY15" fmla="*/ 226219 h 4874909"/>
                <a:gd name="connsiteX0" fmla="*/ 3048001 w 4216401"/>
                <a:gd name="connsiteY0" fmla="*/ 226219 h 4874909"/>
                <a:gd name="connsiteX1" fmla="*/ 3733801 w 4216401"/>
                <a:gd name="connsiteY1" fmla="*/ 73819 h 4874909"/>
                <a:gd name="connsiteX2" fmla="*/ 4191001 w 4216401"/>
                <a:gd name="connsiteY2" fmla="*/ 226219 h 4874909"/>
                <a:gd name="connsiteX3" fmla="*/ 3733803 w 4216401"/>
                <a:gd name="connsiteY3" fmla="*/ 378619 h 4874909"/>
                <a:gd name="connsiteX4" fmla="*/ 3505201 w 4216401"/>
                <a:gd name="connsiteY4" fmla="*/ 378619 h 4874909"/>
                <a:gd name="connsiteX5" fmla="*/ 3048001 w 4216401"/>
                <a:gd name="connsiteY5" fmla="*/ 226219 h 4874909"/>
                <a:gd name="connsiteX6" fmla="*/ 3048001 w 4216401"/>
                <a:gd name="connsiteY6" fmla="*/ 226219 h 4874909"/>
                <a:gd name="connsiteX0" fmla="*/ 4191001 w 4216401"/>
                <a:gd name="connsiteY0" fmla="*/ 226219 h 4874909"/>
                <a:gd name="connsiteX1" fmla="*/ 3733803 w 4216401"/>
                <a:gd name="connsiteY1" fmla="*/ 378619 h 4874909"/>
                <a:gd name="connsiteX2" fmla="*/ 3505201 w 4216401"/>
                <a:gd name="connsiteY2" fmla="*/ 378619 h 4874909"/>
                <a:gd name="connsiteX3" fmla="*/ 3048001 w 4216401"/>
                <a:gd name="connsiteY3" fmla="*/ 226219 h 4874909"/>
                <a:gd name="connsiteX4" fmla="*/ 3505201 w 4216401"/>
                <a:gd name="connsiteY4" fmla="*/ 73819 h 4874909"/>
                <a:gd name="connsiteX5" fmla="*/ 3733801 w 4216401"/>
                <a:gd name="connsiteY5" fmla="*/ 73819 h 4874909"/>
                <a:gd name="connsiteX6" fmla="*/ 4191003 w 4216401"/>
                <a:gd name="connsiteY6" fmla="*/ 226219 h 4874909"/>
                <a:gd name="connsiteX7" fmla="*/ 4191004 w 4216401"/>
                <a:gd name="connsiteY7" fmla="*/ 2512219 h 4874909"/>
                <a:gd name="connsiteX8" fmla="*/ 3581401 w 4216401"/>
                <a:gd name="connsiteY8" fmla="*/ 3045619 h 4874909"/>
                <a:gd name="connsiteX9" fmla="*/ 1752603 w 4216401"/>
                <a:gd name="connsiteY9" fmla="*/ 3045618 h 4874909"/>
                <a:gd name="connsiteX10" fmla="*/ 1143003 w 4216401"/>
                <a:gd name="connsiteY10" fmla="*/ 3655218 h 4874909"/>
                <a:gd name="connsiteX11" fmla="*/ 1143001 w 4216401"/>
                <a:gd name="connsiteY11" fmla="*/ 4731545 h 4874909"/>
                <a:gd name="connsiteX12" fmla="*/ 653144 w 4216401"/>
                <a:gd name="connsiteY12" fmla="*/ 4872955 h 4874909"/>
                <a:gd name="connsiteX13" fmla="*/ 489858 w 4216401"/>
                <a:gd name="connsiteY13" fmla="*/ 4872955 h 4874909"/>
                <a:gd name="connsiteX14" fmla="*/ 1 w 4216401"/>
                <a:gd name="connsiteY14" fmla="*/ 4731545 h 4874909"/>
                <a:gd name="connsiteX15" fmla="*/ 3 w 4216401"/>
                <a:gd name="connsiteY15" fmla="*/ 2512218 h 4874909"/>
                <a:gd name="connsiteX16" fmla="*/ 609603 w 4216401"/>
                <a:gd name="connsiteY16" fmla="*/ 1902618 h 4874909"/>
                <a:gd name="connsiteX17" fmla="*/ 2743203 w 4216401"/>
                <a:gd name="connsiteY17" fmla="*/ 1902618 h 4874909"/>
                <a:gd name="connsiteX18" fmla="*/ 3048001 w 4216401"/>
                <a:gd name="connsiteY18" fmla="*/ 1597819 h 4874909"/>
                <a:gd name="connsiteX19" fmla="*/ 3048001 w 4216401"/>
                <a:gd name="connsiteY19" fmla="*/ 226219 h 4874909"/>
                <a:gd name="connsiteX0" fmla="*/ 3048001 w 4216401"/>
                <a:gd name="connsiteY0" fmla="*/ 154782 h 4803472"/>
                <a:gd name="connsiteX1" fmla="*/ 3657603 w 4216401"/>
                <a:gd name="connsiteY1" fmla="*/ 2382 h 4803472"/>
                <a:gd name="connsiteX2" fmla="*/ 4191001 w 4216401"/>
                <a:gd name="connsiteY2" fmla="*/ 154782 h 4803472"/>
                <a:gd name="connsiteX3" fmla="*/ 4191001 w 4216401"/>
                <a:gd name="connsiteY3" fmla="*/ 2440782 h 4803472"/>
                <a:gd name="connsiteX4" fmla="*/ 3581401 w 4216401"/>
                <a:gd name="connsiteY4" fmla="*/ 2974182 h 4803472"/>
                <a:gd name="connsiteX5" fmla="*/ 1752603 w 4216401"/>
                <a:gd name="connsiteY5" fmla="*/ 2974181 h 4803472"/>
                <a:gd name="connsiteX6" fmla="*/ 1143003 w 4216401"/>
                <a:gd name="connsiteY6" fmla="*/ 3583781 h 4803472"/>
                <a:gd name="connsiteX7" fmla="*/ 1143001 w 4216401"/>
                <a:gd name="connsiteY7" fmla="*/ 4660108 h 4803472"/>
                <a:gd name="connsiteX8" fmla="*/ 653144 w 4216401"/>
                <a:gd name="connsiteY8" fmla="*/ 4801518 h 4803472"/>
                <a:gd name="connsiteX9" fmla="*/ 489858 w 4216401"/>
                <a:gd name="connsiteY9" fmla="*/ 4801518 h 4803472"/>
                <a:gd name="connsiteX10" fmla="*/ 1 w 4216401"/>
                <a:gd name="connsiteY10" fmla="*/ 4660108 h 4803472"/>
                <a:gd name="connsiteX11" fmla="*/ 3 w 4216401"/>
                <a:gd name="connsiteY11" fmla="*/ 2440781 h 4803472"/>
                <a:gd name="connsiteX12" fmla="*/ 609601 w 4216401"/>
                <a:gd name="connsiteY12" fmla="*/ 1831182 h 4803472"/>
                <a:gd name="connsiteX13" fmla="*/ 2743201 w 4216401"/>
                <a:gd name="connsiteY13" fmla="*/ 1831182 h 4803472"/>
                <a:gd name="connsiteX14" fmla="*/ 3048001 w 4216401"/>
                <a:gd name="connsiteY14" fmla="*/ 1526382 h 4803472"/>
                <a:gd name="connsiteX15" fmla="*/ 3048001 w 4216401"/>
                <a:gd name="connsiteY15" fmla="*/ 154782 h 4803472"/>
                <a:gd name="connsiteX0" fmla="*/ 3048001 w 4216401"/>
                <a:gd name="connsiteY0" fmla="*/ 154782 h 4803472"/>
                <a:gd name="connsiteX1" fmla="*/ 3733801 w 4216401"/>
                <a:gd name="connsiteY1" fmla="*/ 2382 h 4803472"/>
                <a:gd name="connsiteX2" fmla="*/ 4191001 w 4216401"/>
                <a:gd name="connsiteY2" fmla="*/ 154782 h 4803472"/>
                <a:gd name="connsiteX3" fmla="*/ 3733803 w 4216401"/>
                <a:gd name="connsiteY3" fmla="*/ 307182 h 4803472"/>
                <a:gd name="connsiteX4" fmla="*/ 3505201 w 4216401"/>
                <a:gd name="connsiteY4" fmla="*/ 307182 h 4803472"/>
                <a:gd name="connsiteX5" fmla="*/ 3048001 w 4216401"/>
                <a:gd name="connsiteY5" fmla="*/ 154782 h 4803472"/>
                <a:gd name="connsiteX6" fmla="*/ 3048001 w 4216401"/>
                <a:gd name="connsiteY6" fmla="*/ 154782 h 4803472"/>
                <a:gd name="connsiteX0" fmla="*/ 4191001 w 4216401"/>
                <a:gd name="connsiteY0" fmla="*/ 154782 h 4803472"/>
                <a:gd name="connsiteX1" fmla="*/ 3733803 w 4216401"/>
                <a:gd name="connsiteY1" fmla="*/ 307182 h 4803472"/>
                <a:gd name="connsiteX2" fmla="*/ 3505201 w 4216401"/>
                <a:gd name="connsiteY2" fmla="*/ 307182 h 4803472"/>
                <a:gd name="connsiteX3" fmla="*/ 3048001 w 4216401"/>
                <a:gd name="connsiteY3" fmla="*/ 154782 h 4803472"/>
                <a:gd name="connsiteX4" fmla="*/ 3505201 w 4216401"/>
                <a:gd name="connsiteY4" fmla="*/ 2382 h 4803472"/>
                <a:gd name="connsiteX5" fmla="*/ 3733801 w 4216401"/>
                <a:gd name="connsiteY5" fmla="*/ 2382 h 4803472"/>
                <a:gd name="connsiteX6" fmla="*/ 4191003 w 4216401"/>
                <a:gd name="connsiteY6" fmla="*/ 154782 h 4803472"/>
                <a:gd name="connsiteX7" fmla="*/ 4191004 w 4216401"/>
                <a:gd name="connsiteY7" fmla="*/ 2440782 h 4803472"/>
                <a:gd name="connsiteX8" fmla="*/ 3581401 w 4216401"/>
                <a:gd name="connsiteY8" fmla="*/ 2974182 h 4803472"/>
                <a:gd name="connsiteX9" fmla="*/ 1752603 w 4216401"/>
                <a:gd name="connsiteY9" fmla="*/ 2974181 h 4803472"/>
                <a:gd name="connsiteX10" fmla="*/ 1143003 w 4216401"/>
                <a:gd name="connsiteY10" fmla="*/ 3583781 h 4803472"/>
                <a:gd name="connsiteX11" fmla="*/ 1143001 w 4216401"/>
                <a:gd name="connsiteY11" fmla="*/ 4660108 h 4803472"/>
                <a:gd name="connsiteX12" fmla="*/ 653144 w 4216401"/>
                <a:gd name="connsiteY12" fmla="*/ 4801518 h 4803472"/>
                <a:gd name="connsiteX13" fmla="*/ 489858 w 4216401"/>
                <a:gd name="connsiteY13" fmla="*/ 4801518 h 4803472"/>
                <a:gd name="connsiteX14" fmla="*/ 1 w 4216401"/>
                <a:gd name="connsiteY14" fmla="*/ 4660108 h 4803472"/>
                <a:gd name="connsiteX15" fmla="*/ 3 w 4216401"/>
                <a:gd name="connsiteY15" fmla="*/ 2440781 h 4803472"/>
                <a:gd name="connsiteX16" fmla="*/ 609603 w 4216401"/>
                <a:gd name="connsiteY16" fmla="*/ 1831181 h 4803472"/>
                <a:gd name="connsiteX17" fmla="*/ 2743203 w 4216401"/>
                <a:gd name="connsiteY17" fmla="*/ 1831181 h 4803472"/>
                <a:gd name="connsiteX18" fmla="*/ 3048001 w 4216401"/>
                <a:gd name="connsiteY18" fmla="*/ 1526382 h 4803472"/>
                <a:gd name="connsiteX19" fmla="*/ 3048001 w 4216401"/>
                <a:gd name="connsiteY19" fmla="*/ 154782 h 4803472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1 w 4216401"/>
                <a:gd name="connsiteY0" fmla="*/ 1543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1 w 4216401"/>
                <a:gd name="connsiteY5" fmla="*/ 154354 h 4803044"/>
                <a:gd name="connsiteX6" fmla="*/ 3048001 w 4216401"/>
                <a:gd name="connsiteY6" fmla="*/ 1543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35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354 h 4803044"/>
                <a:gd name="connsiteX0" fmla="*/ 3048001 w 4216401"/>
                <a:gd name="connsiteY0" fmla="*/ 166689 h 4815379"/>
                <a:gd name="connsiteX1" fmla="*/ 3657601 w 4216401"/>
                <a:gd name="connsiteY1" fmla="*/ 90979 h 4815379"/>
                <a:gd name="connsiteX2" fmla="*/ 4191001 w 4216401"/>
                <a:gd name="connsiteY2" fmla="*/ 166689 h 4815379"/>
                <a:gd name="connsiteX3" fmla="*/ 4191001 w 4216401"/>
                <a:gd name="connsiteY3" fmla="*/ 2452689 h 4815379"/>
                <a:gd name="connsiteX4" fmla="*/ 3581401 w 4216401"/>
                <a:gd name="connsiteY4" fmla="*/ 2986089 h 4815379"/>
                <a:gd name="connsiteX5" fmla="*/ 1752603 w 4216401"/>
                <a:gd name="connsiteY5" fmla="*/ 2986088 h 4815379"/>
                <a:gd name="connsiteX6" fmla="*/ 1143003 w 4216401"/>
                <a:gd name="connsiteY6" fmla="*/ 3595688 h 4815379"/>
                <a:gd name="connsiteX7" fmla="*/ 1143001 w 4216401"/>
                <a:gd name="connsiteY7" fmla="*/ 4672015 h 4815379"/>
                <a:gd name="connsiteX8" fmla="*/ 653144 w 4216401"/>
                <a:gd name="connsiteY8" fmla="*/ 4813425 h 4815379"/>
                <a:gd name="connsiteX9" fmla="*/ 489858 w 4216401"/>
                <a:gd name="connsiteY9" fmla="*/ 4813425 h 4815379"/>
                <a:gd name="connsiteX10" fmla="*/ 1 w 4216401"/>
                <a:gd name="connsiteY10" fmla="*/ 4672015 h 4815379"/>
                <a:gd name="connsiteX11" fmla="*/ 3 w 4216401"/>
                <a:gd name="connsiteY11" fmla="*/ 2452688 h 4815379"/>
                <a:gd name="connsiteX12" fmla="*/ 609601 w 4216401"/>
                <a:gd name="connsiteY12" fmla="*/ 1843089 h 4815379"/>
                <a:gd name="connsiteX13" fmla="*/ 2743201 w 4216401"/>
                <a:gd name="connsiteY13" fmla="*/ 1843089 h 4815379"/>
                <a:gd name="connsiteX14" fmla="*/ 3048001 w 4216401"/>
                <a:gd name="connsiteY14" fmla="*/ 1538289 h 4815379"/>
                <a:gd name="connsiteX15" fmla="*/ 3048001 w 4216401"/>
                <a:gd name="connsiteY15" fmla="*/ 166689 h 4815379"/>
                <a:gd name="connsiteX0" fmla="*/ 3048001 w 4216401"/>
                <a:gd name="connsiteY0" fmla="*/ 166689 h 4815379"/>
                <a:gd name="connsiteX1" fmla="*/ 3733801 w 4216401"/>
                <a:gd name="connsiteY1" fmla="*/ 14289 h 4815379"/>
                <a:gd name="connsiteX2" fmla="*/ 4191001 w 4216401"/>
                <a:gd name="connsiteY2" fmla="*/ 166689 h 4815379"/>
                <a:gd name="connsiteX3" fmla="*/ 3733803 w 4216401"/>
                <a:gd name="connsiteY3" fmla="*/ 319089 h 4815379"/>
                <a:gd name="connsiteX4" fmla="*/ 3505201 w 4216401"/>
                <a:gd name="connsiteY4" fmla="*/ 319089 h 4815379"/>
                <a:gd name="connsiteX5" fmla="*/ 3048001 w 4216401"/>
                <a:gd name="connsiteY5" fmla="*/ 166689 h 4815379"/>
                <a:gd name="connsiteX6" fmla="*/ 3048001 w 4216401"/>
                <a:gd name="connsiteY6" fmla="*/ 166689 h 4815379"/>
                <a:gd name="connsiteX0" fmla="*/ 4191001 w 4216401"/>
                <a:gd name="connsiteY0" fmla="*/ 166689 h 4815379"/>
                <a:gd name="connsiteX1" fmla="*/ 3733803 w 4216401"/>
                <a:gd name="connsiteY1" fmla="*/ 319089 h 4815379"/>
                <a:gd name="connsiteX2" fmla="*/ 3505201 w 4216401"/>
                <a:gd name="connsiteY2" fmla="*/ 319089 h 4815379"/>
                <a:gd name="connsiteX3" fmla="*/ 3048001 w 4216401"/>
                <a:gd name="connsiteY3" fmla="*/ 166689 h 4815379"/>
                <a:gd name="connsiteX4" fmla="*/ 3505201 w 4216401"/>
                <a:gd name="connsiteY4" fmla="*/ 14289 h 4815379"/>
                <a:gd name="connsiteX5" fmla="*/ 3733801 w 4216401"/>
                <a:gd name="connsiteY5" fmla="*/ 14289 h 4815379"/>
                <a:gd name="connsiteX6" fmla="*/ 4191003 w 4216401"/>
                <a:gd name="connsiteY6" fmla="*/ 166689 h 4815379"/>
                <a:gd name="connsiteX7" fmla="*/ 4191004 w 4216401"/>
                <a:gd name="connsiteY7" fmla="*/ 2452689 h 4815379"/>
                <a:gd name="connsiteX8" fmla="*/ 3581401 w 4216401"/>
                <a:gd name="connsiteY8" fmla="*/ 2986089 h 4815379"/>
                <a:gd name="connsiteX9" fmla="*/ 1752603 w 4216401"/>
                <a:gd name="connsiteY9" fmla="*/ 2986088 h 4815379"/>
                <a:gd name="connsiteX10" fmla="*/ 1143003 w 4216401"/>
                <a:gd name="connsiteY10" fmla="*/ 3595688 h 4815379"/>
                <a:gd name="connsiteX11" fmla="*/ 1143001 w 4216401"/>
                <a:gd name="connsiteY11" fmla="*/ 4672015 h 4815379"/>
                <a:gd name="connsiteX12" fmla="*/ 653144 w 4216401"/>
                <a:gd name="connsiteY12" fmla="*/ 4813425 h 4815379"/>
                <a:gd name="connsiteX13" fmla="*/ 489858 w 4216401"/>
                <a:gd name="connsiteY13" fmla="*/ 4813425 h 4815379"/>
                <a:gd name="connsiteX14" fmla="*/ 1 w 4216401"/>
                <a:gd name="connsiteY14" fmla="*/ 4672015 h 4815379"/>
                <a:gd name="connsiteX15" fmla="*/ 3 w 4216401"/>
                <a:gd name="connsiteY15" fmla="*/ 2452688 h 4815379"/>
                <a:gd name="connsiteX16" fmla="*/ 609603 w 4216401"/>
                <a:gd name="connsiteY16" fmla="*/ 1843088 h 4815379"/>
                <a:gd name="connsiteX17" fmla="*/ 2743203 w 4216401"/>
                <a:gd name="connsiteY17" fmla="*/ 1843088 h 4815379"/>
                <a:gd name="connsiteX18" fmla="*/ 3048001 w 4216401"/>
                <a:gd name="connsiteY18" fmla="*/ 1538289 h 4815379"/>
                <a:gd name="connsiteX19" fmla="*/ 3048001 w 4216401"/>
                <a:gd name="connsiteY19" fmla="*/ 166689 h 4815379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1 w 4216401"/>
                <a:gd name="connsiteY19" fmla="*/ 16192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1 w 4216401"/>
                <a:gd name="connsiteY3" fmla="*/ 16192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1 w 4216401"/>
                <a:gd name="connsiteY0" fmla="*/ 16192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3048001 w 4216401"/>
                <a:gd name="connsiteY6" fmla="*/ 16192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1 w 4216401"/>
                <a:gd name="connsiteY5" fmla="*/ 16192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29718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29718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29718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30480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30480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61927 h 4810617"/>
                <a:gd name="connsiteX1" fmla="*/ 3657601 w 4216401"/>
                <a:gd name="connsiteY1" fmla="*/ 86217 h 4810617"/>
                <a:gd name="connsiteX2" fmla="*/ 4191001 w 4216401"/>
                <a:gd name="connsiteY2" fmla="*/ 161927 h 4810617"/>
                <a:gd name="connsiteX3" fmla="*/ 4191001 w 4216401"/>
                <a:gd name="connsiteY3" fmla="*/ 2447927 h 4810617"/>
                <a:gd name="connsiteX4" fmla="*/ 3581401 w 4216401"/>
                <a:gd name="connsiteY4" fmla="*/ 2981327 h 4810617"/>
                <a:gd name="connsiteX5" fmla="*/ 1752603 w 4216401"/>
                <a:gd name="connsiteY5" fmla="*/ 2981326 h 4810617"/>
                <a:gd name="connsiteX6" fmla="*/ 1143003 w 4216401"/>
                <a:gd name="connsiteY6" fmla="*/ 3590926 h 4810617"/>
                <a:gd name="connsiteX7" fmla="*/ 1143001 w 4216401"/>
                <a:gd name="connsiteY7" fmla="*/ 4667253 h 4810617"/>
                <a:gd name="connsiteX8" fmla="*/ 653144 w 4216401"/>
                <a:gd name="connsiteY8" fmla="*/ 4808663 h 4810617"/>
                <a:gd name="connsiteX9" fmla="*/ 489858 w 4216401"/>
                <a:gd name="connsiteY9" fmla="*/ 4808663 h 4810617"/>
                <a:gd name="connsiteX10" fmla="*/ 1 w 4216401"/>
                <a:gd name="connsiteY10" fmla="*/ 4667253 h 4810617"/>
                <a:gd name="connsiteX11" fmla="*/ 3 w 4216401"/>
                <a:gd name="connsiteY11" fmla="*/ 2447926 h 4810617"/>
                <a:gd name="connsiteX12" fmla="*/ 609601 w 4216401"/>
                <a:gd name="connsiteY12" fmla="*/ 1838327 h 4810617"/>
                <a:gd name="connsiteX13" fmla="*/ 2743201 w 4216401"/>
                <a:gd name="connsiteY13" fmla="*/ 1838327 h 4810617"/>
                <a:gd name="connsiteX14" fmla="*/ 3048001 w 4216401"/>
                <a:gd name="connsiteY14" fmla="*/ 1533527 h 4810617"/>
                <a:gd name="connsiteX15" fmla="*/ 3048001 w 4216401"/>
                <a:gd name="connsiteY15" fmla="*/ 161927 h 4810617"/>
                <a:gd name="connsiteX0" fmla="*/ 3048000 w 4216401"/>
                <a:gd name="connsiteY0" fmla="*/ 162417 h 4810617"/>
                <a:gd name="connsiteX1" fmla="*/ 3733801 w 4216401"/>
                <a:gd name="connsiteY1" fmla="*/ 9527 h 4810617"/>
                <a:gd name="connsiteX2" fmla="*/ 4191001 w 4216401"/>
                <a:gd name="connsiteY2" fmla="*/ 161927 h 4810617"/>
                <a:gd name="connsiteX3" fmla="*/ 3733803 w 4216401"/>
                <a:gd name="connsiteY3" fmla="*/ 314327 h 4810617"/>
                <a:gd name="connsiteX4" fmla="*/ 3505201 w 4216401"/>
                <a:gd name="connsiteY4" fmla="*/ 314327 h 4810617"/>
                <a:gd name="connsiteX5" fmla="*/ 3048000 w 4216401"/>
                <a:gd name="connsiteY5" fmla="*/ 162417 h 4810617"/>
                <a:gd name="connsiteX6" fmla="*/ 3048000 w 4216401"/>
                <a:gd name="connsiteY6" fmla="*/ 162417 h 4810617"/>
                <a:gd name="connsiteX0" fmla="*/ 4191001 w 4216401"/>
                <a:gd name="connsiteY0" fmla="*/ 161927 h 4810617"/>
                <a:gd name="connsiteX1" fmla="*/ 3733803 w 4216401"/>
                <a:gd name="connsiteY1" fmla="*/ 314327 h 4810617"/>
                <a:gd name="connsiteX2" fmla="*/ 3505201 w 4216401"/>
                <a:gd name="connsiteY2" fmla="*/ 314327 h 4810617"/>
                <a:gd name="connsiteX3" fmla="*/ 2971800 w 4216401"/>
                <a:gd name="connsiteY3" fmla="*/ 162417 h 4810617"/>
                <a:gd name="connsiteX4" fmla="*/ 3505201 w 4216401"/>
                <a:gd name="connsiteY4" fmla="*/ 9527 h 4810617"/>
                <a:gd name="connsiteX5" fmla="*/ 3733801 w 4216401"/>
                <a:gd name="connsiteY5" fmla="*/ 9527 h 4810617"/>
                <a:gd name="connsiteX6" fmla="*/ 4191003 w 4216401"/>
                <a:gd name="connsiteY6" fmla="*/ 161927 h 4810617"/>
                <a:gd name="connsiteX7" fmla="*/ 4191004 w 4216401"/>
                <a:gd name="connsiteY7" fmla="*/ 2447927 h 4810617"/>
                <a:gd name="connsiteX8" fmla="*/ 3581401 w 4216401"/>
                <a:gd name="connsiteY8" fmla="*/ 2981327 h 4810617"/>
                <a:gd name="connsiteX9" fmla="*/ 1752603 w 4216401"/>
                <a:gd name="connsiteY9" fmla="*/ 2981326 h 4810617"/>
                <a:gd name="connsiteX10" fmla="*/ 1143003 w 4216401"/>
                <a:gd name="connsiteY10" fmla="*/ 3590926 h 4810617"/>
                <a:gd name="connsiteX11" fmla="*/ 1143001 w 4216401"/>
                <a:gd name="connsiteY11" fmla="*/ 4667253 h 4810617"/>
                <a:gd name="connsiteX12" fmla="*/ 653144 w 4216401"/>
                <a:gd name="connsiteY12" fmla="*/ 4808663 h 4810617"/>
                <a:gd name="connsiteX13" fmla="*/ 489858 w 4216401"/>
                <a:gd name="connsiteY13" fmla="*/ 4808663 h 4810617"/>
                <a:gd name="connsiteX14" fmla="*/ 1 w 4216401"/>
                <a:gd name="connsiteY14" fmla="*/ 4667253 h 4810617"/>
                <a:gd name="connsiteX15" fmla="*/ 3 w 4216401"/>
                <a:gd name="connsiteY15" fmla="*/ 2447926 h 4810617"/>
                <a:gd name="connsiteX16" fmla="*/ 609603 w 4216401"/>
                <a:gd name="connsiteY16" fmla="*/ 1838326 h 4810617"/>
                <a:gd name="connsiteX17" fmla="*/ 2743203 w 4216401"/>
                <a:gd name="connsiteY17" fmla="*/ 1838326 h 4810617"/>
                <a:gd name="connsiteX18" fmla="*/ 3048001 w 4216401"/>
                <a:gd name="connsiteY18" fmla="*/ 1533527 h 4810617"/>
                <a:gd name="connsiteX19" fmla="*/ 2971800 w 4216401"/>
                <a:gd name="connsiteY19" fmla="*/ 162417 h 4810617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048000 w 4216401"/>
                <a:gd name="connsiteY0" fmla="*/ 15484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5" fmla="*/ 3048000 w 4216401"/>
                <a:gd name="connsiteY5" fmla="*/ 15484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2971800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2971800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733801 w 4216401"/>
                <a:gd name="connsiteY1" fmla="*/ 1954 h 4803044"/>
                <a:gd name="connsiteX2" fmla="*/ 4191001 w 4216401"/>
                <a:gd name="connsiteY2" fmla="*/ 154354 h 4803044"/>
                <a:gd name="connsiteX3" fmla="*/ 3733803 w 4216401"/>
                <a:gd name="connsiteY3" fmla="*/ 306754 h 4803044"/>
                <a:gd name="connsiteX4" fmla="*/ 3505201 w 4216401"/>
                <a:gd name="connsiteY4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54354 h 4803044"/>
                <a:gd name="connsiteX1" fmla="*/ 3657601 w 4216401"/>
                <a:gd name="connsiteY1" fmla="*/ 78644 h 4803044"/>
                <a:gd name="connsiteX2" fmla="*/ 4191001 w 4216401"/>
                <a:gd name="connsiteY2" fmla="*/ 154354 h 4803044"/>
                <a:gd name="connsiteX3" fmla="*/ 4191001 w 4216401"/>
                <a:gd name="connsiteY3" fmla="*/ 2440354 h 4803044"/>
                <a:gd name="connsiteX4" fmla="*/ 3581401 w 4216401"/>
                <a:gd name="connsiteY4" fmla="*/ 2973754 h 4803044"/>
                <a:gd name="connsiteX5" fmla="*/ 1752603 w 4216401"/>
                <a:gd name="connsiteY5" fmla="*/ 2973753 h 4803044"/>
                <a:gd name="connsiteX6" fmla="*/ 1143003 w 4216401"/>
                <a:gd name="connsiteY6" fmla="*/ 3583353 h 4803044"/>
                <a:gd name="connsiteX7" fmla="*/ 1143001 w 4216401"/>
                <a:gd name="connsiteY7" fmla="*/ 4659680 h 4803044"/>
                <a:gd name="connsiteX8" fmla="*/ 653144 w 4216401"/>
                <a:gd name="connsiteY8" fmla="*/ 4801090 h 4803044"/>
                <a:gd name="connsiteX9" fmla="*/ 489858 w 4216401"/>
                <a:gd name="connsiteY9" fmla="*/ 4801090 h 4803044"/>
                <a:gd name="connsiteX10" fmla="*/ 1 w 4216401"/>
                <a:gd name="connsiteY10" fmla="*/ 4659680 h 4803044"/>
                <a:gd name="connsiteX11" fmla="*/ 3 w 4216401"/>
                <a:gd name="connsiteY11" fmla="*/ 2440353 h 4803044"/>
                <a:gd name="connsiteX12" fmla="*/ 609601 w 4216401"/>
                <a:gd name="connsiteY12" fmla="*/ 1830754 h 4803044"/>
                <a:gd name="connsiteX13" fmla="*/ 2743201 w 4216401"/>
                <a:gd name="connsiteY13" fmla="*/ 1830754 h 4803044"/>
                <a:gd name="connsiteX14" fmla="*/ 3048001 w 4216401"/>
                <a:gd name="connsiteY14" fmla="*/ 1525954 h 4803044"/>
                <a:gd name="connsiteX15" fmla="*/ 3048001 w 4216401"/>
                <a:gd name="connsiteY15" fmla="*/ 154354 h 4803044"/>
                <a:gd name="connsiteX0" fmla="*/ 3505201 w 4216401"/>
                <a:gd name="connsiteY0" fmla="*/ 306754 h 4803044"/>
                <a:gd name="connsiteX1" fmla="*/ 3048001 w 4216401"/>
                <a:gd name="connsiteY1" fmla="*/ 154844 h 4803044"/>
                <a:gd name="connsiteX2" fmla="*/ 3733801 w 4216401"/>
                <a:gd name="connsiteY2" fmla="*/ 1954 h 4803044"/>
                <a:gd name="connsiteX3" fmla="*/ 4191001 w 4216401"/>
                <a:gd name="connsiteY3" fmla="*/ 154354 h 4803044"/>
                <a:gd name="connsiteX4" fmla="*/ 3733803 w 4216401"/>
                <a:gd name="connsiteY4" fmla="*/ 306754 h 4803044"/>
                <a:gd name="connsiteX5" fmla="*/ 3505201 w 4216401"/>
                <a:gd name="connsiteY5" fmla="*/ 306754 h 4803044"/>
                <a:gd name="connsiteX0" fmla="*/ 4191001 w 4216401"/>
                <a:gd name="connsiteY0" fmla="*/ 154354 h 4803044"/>
                <a:gd name="connsiteX1" fmla="*/ 3733803 w 4216401"/>
                <a:gd name="connsiteY1" fmla="*/ 306754 h 4803044"/>
                <a:gd name="connsiteX2" fmla="*/ 3505201 w 4216401"/>
                <a:gd name="connsiteY2" fmla="*/ 306754 h 4803044"/>
                <a:gd name="connsiteX3" fmla="*/ 3048001 w 4216401"/>
                <a:gd name="connsiteY3" fmla="*/ 154844 h 4803044"/>
                <a:gd name="connsiteX4" fmla="*/ 3505201 w 4216401"/>
                <a:gd name="connsiteY4" fmla="*/ 1954 h 4803044"/>
                <a:gd name="connsiteX5" fmla="*/ 3733801 w 4216401"/>
                <a:gd name="connsiteY5" fmla="*/ 1954 h 4803044"/>
                <a:gd name="connsiteX6" fmla="*/ 4191003 w 4216401"/>
                <a:gd name="connsiteY6" fmla="*/ 154354 h 4803044"/>
                <a:gd name="connsiteX7" fmla="*/ 4191004 w 4216401"/>
                <a:gd name="connsiteY7" fmla="*/ 2440354 h 4803044"/>
                <a:gd name="connsiteX8" fmla="*/ 3581401 w 4216401"/>
                <a:gd name="connsiteY8" fmla="*/ 2973754 h 4803044"/>
                <a:gd name="connsiteX9" fmla="*/ 1752603 w 4216401"/>
                <a:gd name="connsiteY9" fmla="*/ 2973753 h 4803044"/>
                <a:gd name="connsiteX10" fmla="*/ 1143003 w 4216401"/>
                <a:gd name="connsiteY10" fmla="*/ 3583353 h 4803044"/>
                <a:gd name="connsiteX11" fmla="*/ 1143001 w 4216401"/>
                <a:gd name="connsiteY11" fmla="*/ 4659680 h 4803044"/>
                <a:gd name="connsiteX12" fmla="*/ 653144 w 4216401"/>
                <a:gd name="connsiteY12" fmla="*/ 4801090 h 4803044"/>
                <a:gd name="connsiteX13" fmla="*/ 489858 w 4216401"/>
                <a:gd name="connsiteY13" fmla="*/ 4801090 h 4803044"/>
                <a:gd name="connsiteX14" fmla="*/ 1 w 4216401"/>
                <a:gd name="connsiteY14" fmla="*/ 4659680 h 4803044"/>
                <a:gd name="connsiteX15" fmla="*/ 3 w 4216401"/>
                <a:gd name="connsiteY15" fmla="*/ 2440353 h 4803044"/>
                <a:gd name="connsiteX16" fmla="*/ 609603 w 4216401"/>
                <a:gd name="connsiteY16" fmla="*/ 1830753 h 4803044"/>
                <a:gd name="connsiteX17" fmla="*/ 2743203 w 4216401"/>
                <a:gd name="connsiteY17" fmla="*/ 1830753 h 4803044"/>
                <a:gd name="connsiteX18" fmla="*/ 3048001 w 4216401"/>
                <a:gd name="connsiteY18" fmla="*/ 1525954 h 4803044"/>
                <a:gd name="connsiteX19" fmla="*/ 3048001 w 4216401"/>
                <a:gd name="connsiteY19" fmla="*/ 154844 h 4803044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657601 w 4216401"/>
                <a:gd name="connsiteY1" fmla="*/ 889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4611 h 4813301"/>
                <a:gd name="connsiteX1" fmla="*/ 3581400 w 4216401"/>
                <a:gd name="connsiteY1" fmla="*/ 12701 h 4813301"/>
                <a:gd name="connsiteX2" fmla="*/ 4191001 w 4216401"/>
                <a:gd name="connsiteY2" fmla="*/ 164611 h 4813301"/>
                <a:gd name="connsiteX3" fmla="*/ 4191001 w 4216401"/>
                <a:gd name="connsiteY3" fmla="*/ 2450611 h 4813301"/>
                <a:gd name="connsiteX4" fmla="*/ 3581401 w 4216401"/>
                <a:gd name="connsiteY4" fmla="*/ 2984011 h 4813301"/>
                <a:gd name="connsiteX5" fmla="*/ 1752603 w 4216401"/>
                <a:gd name="connsiteY5" fmla="*/ 2984010 h 4813301"/>
                <a:gd name="connsiteX6" fmla="*/ 1143003 w 4216401"/>
                <a:gd name="connsiteY6" fmla="*/ 3593610 h 4813301"/>
                <a:gd name="connsiteX7" fmla="*/ 1143001 w 4216401"/>
                <a:gd name="connsiteY7" fmla="*/ 4669937 h 4813301"/>
                <a:gd name="connsiteX8" fmla="*/ 653144 w 4216401"/>
                <a:gd name="connsiteY8" fmla="*/ 4811347 h 4813301"/>
                <a:gd name="connsiteX9" fmla="*/ 489858 w 4216401"/>
                <a:gd name="connsiteY9" fmla="*/ 4811347 h 4813301"/>
                <a:gd name="connsiteX10" fmla="*/ 1 w 4216401"/>
                <a:gd name="connsiteY10" fmla="*/ 4669937 h 4813301"/>
                <a:gd name="connsiteX11" fmla="*/ 3 w 4216401"/>
                <a:gd name="connsiteY11" fmla="*/ 2450610 h 4813301"/>
                <a:gd name="connsiteX12" fmla="*/ 609601 w 4216401"/>
                <a:gd name="connsiteY12" fmla="*/ 1841011 h 4813301"/>
                <a:gd name="connsiteX13" fmla="*/ 2743201 w 4216401"/>
                <a:gd name="connsiteY13" fmla="*/ 1841011 h 4813301"/>
                <a:gd name="connsiteX14" fmla="*/ 3048001 w 4216401"/>
                <a:gd name="connsiteY14" fmla="*/ 1536211 h 4813301"/>
                <a:gd name="connsiteX15" fmla="*/ 3048001 w 4216401"/>
                <a:gd name="connsiteY15" fmla="*/ 164611 h 4813301"/>
                <a:gd name="connsiteX0" fmla="*/ 3505201 w 4216401"/>
                <a:gd name="connsiteY0" fmla="*/ 317011 h 4813301"/>
                <a:gd name="connsiteX1" fmla="*/ 3048001 w 4216401"/>
                <a:gd name="connsiteY1" fmla="*/ 165101 h 4813301"/>
                <a:gd name="connsiteX2" fmla="*/ 3733801 w 4216401"/>
                <a:gd name="connsiteY2" fmla="*/ 12211 h 4813301"/>
                <a:gd name="connsiteX3" fmla="*/ 4191001 w 4216401"/>
                <a:gd name="connsiteY3" fmla="*/ 164611 h 4813301"/>
                <a:gd name="connsiteX4" fmla="*/ 3733803 w 4216401"/>
                <a:gd name="connsiteY4" fmla="*/ 317011 h 4813301"/>
                <a:gd name="connsiteX5" fmla="*/ 3505201 w 4216401"/>
                <a:gd name="connsiteY5" fmla="*/ 317011 h 4813301"/>
                <a:gd name="connsiteX0" fmla="*/ 4191001 w 4216401"/>
                <a:gd name="connsiteY0" fmla="*/ 164611 h 4813301"/>
                <a:gd name="connsiteX1" fmla="*/ 3733803 w 4216401"/>
                <a:gd name="connsiteY1" fmla="*/ 317011 h 4813301"/>
                <a:gd name="connsiteX2" fmla="*/ 3505201 w 4216401"/>
                <a:gd name="connsiteY2" fmla="*/ 317011 h 4813301"/>
                <a:gd name="connsiteX3" fmla="*/ 3048001 w 4216401"/>
                <a:gd name="connsiteY3" fmla="*/ 165101 h 4813301"/>
                <a:gd name="connsiteX4" fmla="*/ 3505201 w 4216401"/>
                <a:gd name="connsiteY4" fmla="*/ 12211 h 4813301"/>
                <a:gd name="connsiteX5" fmla="*/ 3733801 w 4216401"/>
                <a:gd name="connsiteY5" fmla="*/ 12211 h 4813301"/>
                <a:gd name="connsiteX6" fmla="*/ 4191003 w 4216401"/>
                <a:gd name="connsiteY6" fmla="*/ 164611 h 4813301"/>
                <a:gd name="connsiteX7" fmla="*/ 4191004 w 4216401"/>
                <a:gd name="connsiteY7" fmla="*/ 2450611 h 4813301"/>
                <a:gd name="connsiteX8" fmla="*/ 3581401 w 4216401"/>
                <a:gd name="connsiteY8" fmla="*/ 2984011 h 4813301"/>
                <a:gd name="connsiteX9" fmla="*/ 1752603 w 4216401"/>
                <a:gd name="connsiteY9" fmla="*/ 2984010 h 4813301"/>
                <a:gd name="connsiteX10" fmla="*/ 1143003 w 4216401"/>
                <a:gd name="connsiteY10" fmla="*/ 3593610 h 4813301"/>
                <a:gd name="connsiteX11" fmla="*/ 1143001 w 4216401"/>
                <a:gd name="connsiteY11" fmla="*/ 4669937 h 4813301"/>
                <a:gd name="connsiteX12" fmla="*/ 653144 w 4216401"/>
                <a:gd name="connsiteY12" fmla="*/ 4811347 h 4813301"/>
                <a:gd name="connsiteX13" fmla="*/ 489858 w 4216401"/>
                <a:gd name="connsiteY13" fmla="*/ 4811347 h 4813301"/>
                <a:gd name="connsiteX14" fmla="*/ 1 w 4216401"/>
                <a:gd name="connsiteY14" fmla="*/ 4669937 h 4813301"/>
                <a:gd name="connsiteX15" fmla="*/ 3 w 4216401"/>
                <a:gd name="connsiteY15" fmla="*/ 2450610 h 4813301"/>
                <a:gd name="connsiteX16" fmla="*/ 609603 w 4216401"/>
                <a:gd name="connsiteY16" fmla="*/ 1841010 h 4813301"/>
                <a:gd name="connsiteX17" fmla="*/ 2743203 w 4216401"/>
                <a:gd name="connsiteY17" fmla="*/ 1841010 h 4813301"/>
                <a:gd name="connsiteX18" fmla="*/ 3048001 w 4216401"/>
                <a:gd name="connsiteY18" fmla="*/ 1536211 h 4813301"/>
                <a:gd name="connsiteX19" fmla="*/ 3048001 w 4216401"/>
                <a:gd name="connsiteY19" fmla="*/ 165101 h 4813301"/>
                <a:gd name="connsiteX0" fmla="*/ 3048001 w 4216401"/>
                <a:gd name="connsiteY0" fmla="*/ 162230 h 4810920"/>
                <a:gd name="connsiteX1" fmla="*/ 3581400 w 4216401"/>
                <a:gd name="connsiteY1" fmla="*/ 10320 h 4810920"/>
                <a:gd name="connsiteX2" fmla="*/ 4191001 w 4216401"/>
                <a:gd name="connsiteY2" fmla="*/ 162230 h 4810920"/>
                <a:gd name="connsiteX3" fmla="*/ 4191001 w 4216401"/>
                <a:gd name="connsiteY3" fmla="*/ 2448230 h 4810920"/>
                <a:gd name="connsiteX4" fmla="*/ 3581401 w 4216401"/>
                <a:gd name="connsiteY4" fmla="*/ 2981630 h 4810920"/>
                <a:gd name="connsiteX5" fmla="*/ 1752603 w 4216401"/>
                <a:gd name="connsiteY5" fmla="*/ 2981629 h 4810920"/>
                <a:gd name="connsiteX6" fmla="*/ 1143003 w 4216401"/>
                <a:gd name="connsiteY6" fmla="*/ 3591229 h 4810920"/>
                <a:gd name="connsiteX7" fmla="*/ 1143001 w 4216401"/>
                <a:gd name="connsiteY7" fmla="*/ 4667556 h 4810920"/>
                <a:gd name="connsiteX8" fmla="*/ 653144 w 4216401"/>
                <a:gd name="connsiteY8" fmla="*/ 4808966 h 4810920"/>
                <a:gd name="connsiteX9" fmla="*/ 489858 w 4216401"/>
                <a:gd name="connsiteY9" fmla="*/ 4808966 h 4810920"/>
                <a:gd name="connsiteX10" fmla="*/ 1 w 4216401"/>
                <a:gd name="connsiteY10" fmla="*/ 4667556 h 4810920"/>
                <a:gd name="connsiteX11" fmla="*/ 3 w 4216401"/>
                <a:gd name="connsiteY11" fmla="*/ 2448229 h 4810920"/>
                <a:gd name="connsiteX12" fmla="*/ 609601 w 4216401"/>
                <a:gd name="connsiteY12" fmla="*/ 1838630 h 4810920"/>
                <a:gd name="connsiteX13" fmla="*/ 2743201 w 4216401"/>
                <a:gd name="connsiteY13" fmla="*/ 1838630 h 4810920"/>
                <a:gd name="connsiteX14" fmla="*/ 3048001 w 4216401"/>
                <a:gd name="connsiteY14" fmla="*/ 1533830 h 4810920"/>
                <a:gd name="connsiteX15" fmla="*/ 3048001 w 4216401"/>
                <a:gd name="connsiteY15" fmla="*/ 162230 h 4810920"/>
                <a:gd name="connsiteX0" fmla="*/ 3505201 w 4216401"/>
                <a:gd name="connsiteY0" fmla="*/ 314630 h 4810920"/>
                <a:gd name="connsiteX1" fmla="*/ 3048001 w 4216401"/>
                <a:gd name="connsiteY1" fmla="*/ 162720 h 4810920"/>
                <a:gd name="connsiteX2" fmla="*/ 3733801 w 4216401"/>
                <a:gd name="connsiteY2" fmla="*/ 9830 h 4810920"/>
                <a:gd name="connsiteX3" fmla="*/ 4191001 w 4216401"/>
                <a:gd name="connsiteY3" fmla="*/ 162230 h 4810920"/>
                <a:gd name="connsiteX4" fmla="*/ 3733803 w 4216401"/>
                <a:gd name="connsiteY4" fmla="*/ 314630 h 4810920"/>
                <a:gd name="connsiteX5" fmla="*/ 3505201 w 4216401"/>
                <a:gd name="connsiteY5" fmla="*/ 314630 h 4810920"/>
                <a:gd name="connsiteX0" fmla="*/ 4191001 w 4216401"/>
                <a:gd name="connsiteY0" fmla="*/ 162230 h 4810920"/>
                <a:gd name="connsiteX1" fmla="*/ 3733803 w 4216401"/>
                <a:gd name="connsiteY1" fmla="*/ 314630 h 4810920"/>
                <a:gd name="connsiteX2" fmla="*/ 3505201 w 4216401"/>
                <a:gd name="connsiteY2" fmla="*/ 314630 h 4810920"/>
                <a:gd name="connsiteX3" fmla="*/ 3048001 w 4216401"/>
                <a:gd name="connsiteY3" fmla="*/ 162720 h 4810920"/>
                <a:gd name="connsiteX4" fmla="*/ 3505201 w 4216401"/>
                <a:gd name="connsiteY4" fmla="*/ 9830 h 4810920"/>
                <a:gd name="connsiteX5" fmla="*/ 3733801 w 4216401"/>
                <a:gd name="connsiteY5" fmla="*/ 9830 h 4810920"/>
                <a:gd name="connsiteX6" fmla="*/ 4191003 w 4216401"/>
                <a:gd name="connsiteY6" fmla="*/ 162230 h 4810920"/>
                <a:gd name="connsiteX7" fmla="*/ 4191004 w 4216401"/>
                <a:gd name="connsiteY7" fmla="*/ 2448230 h 4810920"/>
                <a:gd name="connsiteX8" fmla="*/ 3581401 w 4216401"/>
                <a:gd name="connsiteY8" fmla="*/ 2981630 h 4810920"/>
                <a:gd name="connsiteX9" fmla="*/ 1752603 w 4216401"/>
                <a:gd name="connsiteY9" fmla="*/ 2981629 h 4810920"/>
                <a:gd name="connsiteX10" fmla="*/ 1143003 w 4216401"/>
                <a:gd name="connsiteY10" fmla="*/ 3591229 h 4810920"/>
                <a:gd name="connsiteX11" fmla="*/ 1143001 w 4216401"/>
                <a:gd name="connsiteY11" fmla="*/ 4667556 h 4810920"/>
                <a:gd name="connsiteX12" fmla="*/ 653144 w 4216401"/>
                <a:gd name="connsiteY12" fmla="*/ 4808966 h 4810920"/>
                <a:gd name="connsiteX13" fmla="*/ 489858 w 4216401"/>
                <a:gd name="connsiteY13" fmla="*/ 4808966 h 4810920"/>
                <a:gd name="connsiteX14" fmla="*/ 1 w 4216401"/>
                <a:gd name="connsiteY14" fmla="*/ 4667556 h 4810920"/>
                <a:gd name="connsiteX15" fmla="*/ 3 w 4216401"/>
                <a:gd name="connsiteY15" fmla="*/ 2448229 h 4810920"/>
                <a:gd name="connsiteX16" fmla="*/ 609603 w 4216401"/>
                <a:gd name="connsiteY16" fmla="*/ 1838629 h 4810920"/>
                <a:gd name="connsiteX17" fmla="*/ 2743203 w 4216401"/>
                <a:gd name="connsiteY17" fmla="*/ 1838629 h 4810920"/>
                <a:gd name="connsiteX18" fmla="*/ 3048001 w 4216401"/>
                <a:gd name="connsiteY18" fmla="*/ 1533830 h 4810920"/>
                <a:gd name="connsiteX19" fmla="*/ 3048001 w 4216401"/>
                <a:gd name="connsiteY19" fmla="*/ 162720 h 4810920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1 w 4216401"/>
                <a:gd name="connsiteY19" fmla="*/ 160339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29718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1 w 4216401"/>
                <a:gd name="connsiteY18" fmla="*/ 1531449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29718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3 w 4216401"/>
                <a:gd name="connsiteY17" fmla="*/ 183624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1242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9129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1 w 4216401"/>
                <a:gd name="connsiteY8" fmla="*/ 297924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035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4 w 4216401"/>
                <a:gd name="connsiteY7" fmla="*/ 244584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048001 w 4216401"/>
                <a:gd name="connsiteY0" fmla="*/ 159849 h 4808539"/>
                <a:gd name="connsiteX1" fmla="*/ 3581400 w 4216401"/>
                <a:gd name="connsiteY1" fmla="*/ 7939 h 4808539"/>
                <a:gd name="connsiteX2" fmla="*/ 4191001 w 4216401"/>
                <a:gd name="connsiteY2" fmla="*/ 159849 h 4808539"/>
                <a:gd name="connsiteX3" fmla="*/ 4191001 w 4216401"/>
                <a:gd name="connsiteY3" fmla="*/ 2445849 h 4808539"/>
                <a:gd name="connsiteX4" fmla="*/ 3581401 w 4216401"/>
                <a:gd name="connsiteY4" fmla="*/ 2979249 h 4808539"/>
                <a:gd name="connsiteX5" fmla="*/ 1752603 w 4216401"/>
                <a:gd name="connsiteY5" fmla="*/ 2979248 h 4808539"/>
                <a:gd name="connsiteX6" fmla="*/ 1143003 w 4216401"/>
                <a:gd name="connsiteY6" fmla="*/ 3588848 h 4808539"/>
                <a:gd name="connsiteX7" fmla="*/ 1143001 w 4216401"/>
                <a:gd name="connsiteY7" fmla="*/ 4665175 h 4808539"/>
                <a:gd name="connsiteX8" fmla="*/ 653144 w 4216401"/>
                <a:gd name="connsiteY8" fmla="*/ 4806585 h 4808539"/>
                <a:gd name="connsiteX9" fmla="*/ 489858 w 4216401"/>
                <a:gd name="connsiteY9" fmla="*/ 4806585 h 4808539"/>
                <a:gd name="connsiteX10" fmla="*/ 1 w 4216401"/>
                <a:gd name="connsiteY10" fmla="*/ 4665175 h 4808539"/>
                <a:gd name="connsiteX11" fmla="*/ 3 w 4216401"/>
                <a:gd name="connsiteY11" fmla="*/ 2445848 h 4808539"/>
                <a:gd name="connsiteX12" fmla="*/ 609601 w 4216401"/>
                <a:gd name="connsiteY12" fmla="*/ 1836249 h 4808539"/>
                <a:gd name="connsiteX13" fmla="*/ 2743201 w 4216401"/>
                <a:gd name="connsiteY13" fmla="*/ 1836249 h 4808539"/>
                <a:gd name="connsiteX14" fmla="*/ 3048001 w 4216401"/>
                <a:gd name="connsiteY14" fmla="*/ 1531449 h 4808539"/>
                <a:gd name="connsiteX15" fmla="*/ 3048001 w 4216401"/>
                <a:gd name="connsiteY15" fmla="*/ 159849 h 4808539"/>
                <a:gd name="connsiteX0" fmla="*/ 3505201 w 4216401"/>
                <a:gd name="connsiteY0" fmla="*/ 312249 h 4808539"/>
                <a:gd name="connsiteX1" fmla="*/ 3048001 w 4216401"/>
                <a:gd name="connsiteY1" fmla="*/ 160339 h 4808539"/>
                <a:gd name="connsiteX2" fmla="*/ 3733801 w 4216401"/>
                <a:gd name="connsiteY2" fmla="*/ 7449 h 4808539"/>
                <a:gd name="connsiteX3" fmla="*/ 4191001 w 4216401"/>
                <a:gd name="connsiteY3" fmla="*/ 159849 h 4808539"/>
                <a:gd name="connsiteX4" fmla="*/ 3733803 w 4216401"/>
                <a:gd name="connsiteY4" fmla="*/ 312249 h 4808539"/>
                <a:gd name="connsiteX5" fmla="*/ 3505201 w 4216401"/>
                <a:gd name="connsiteY5" fmla="*/ 312249 h 4808539"/>
                <a:gd name="connsiteX0" fmla="*/ 4191001 w 4216401"/>
                <a:gd name="connsiteY0" fmla="*/ 159849 h 4808539"/>
                <a:gd name="connsiteX1" fmla="*/ 3733803 w 4216401"/>
                <a:gd name="connsiteY1" fmla="*/ 312249 h 4808539"/>
                <a:gd name="connsiteX2" fmla="*/ 3505201 w 4216401"/>
                <a:gd name="connsiteY2" fmla="*/ 312249 h 4808539"/>
                <a:gd name="connsiteX3" fmla="*/ 3048001 w 4216401"/>
                <a:gd name="connsiteY3" fmla="*/ 160339 h 4808539"/>
                <a:gd name="connsiteX4" fmla="*/ 3505201 w 4216401"/>
                <a:gd name="connsiteY4" fmla="*/ 7449 h 4808539"/>
                <a:gd name="connsiteX5" fmla="*/ 3733801 w 4216401"/>
                <a:gd name="connsiteY5" fmla="*/ 7449 h 4808539"/>
                <a:gd name="connsiteX6" fmla="*/ 4191003 w 4216401"/>
                <a:gd name="connsiteY6" fmla="*/ 159849 h 4808539"/>
                <a:gd name="connsiteX7" fmla="*/ 4191000 w 4216401"/>
                <a:gd name="connsiteY7" fmla="*/ 2446339 h 4808539"/>
                <a:gd name="connsiteX8" fmla="*/ 3581400 w 4216401"/>
                <a:gd name="connsiteY8" fmla="*/ 2979739 h 4808539"/>
                <a:gd name="connsiteX9" fmla="*/ 1752603 w 4216401"/>
                <a:gd name="connsiteY9" fmla="*/ 2979248 h 4808539"/>
                <a:gd name="connsiteX10" fmla="*/ 1143003 w 4216401"/>
                <a:gd name="connsiteY10" fmla="*/ 3588848 h 4808539"/>
                <a:gd name="connsiteX11" fmla="*/ 1143001 w 4216401"/>
                <a:gd name="connsiteY11" fmla="*/ 4665175 h 4808539"/>
                <a:gd name="connsiteX12" fmla="*/ 653144 w 4216401"/>
                <a:gd name="connsiteY12" fmla="*/ 4806585 h 4808539"/>
                <a:gd name="connsiteX13" fmla="*/ 489858 w 4216401"/>
                <a:gd name="connsiteY13" fmla="*/ 4806585 h 4808539"/>
                <a:gd name="connsiteX14" fmla="*/ 1 w 4216401"/>
                <a:gd name="connsiteY14" fmla="*/ 4665175 h 4808539"/>
                <a:gd name="connsiteX15" fmla="*/ 3 w 4216401"/>
                <a:gd name="connsiteY15" fmla="*/ 2445848 h 4808539"/>
                <a:gd name="connsiteX16" fmla="*/ 609603 w 4216401"/>
                <a:gd name="connsiteY16" fmla="*/ 1836248 h 4808539"/>
                <a:gd name="connsiteX17" fmla="*/ 2743200 w 4216401"/>
                <a:gd name="connsiteY17" fmla="*/ 1836738 h 4808539"/>
                <a:gd name="connsiteX18" fmla="*/ 3048000 w 4216401"/>
                <a:gd name="connsiteY18" fmla="*/ 1531938 h 4808539"/>
                <a:gd name="connsiteX19" fmla="*/ 3048000 w 4216401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1176017 w 4902560"/>
                <a:gd name="connsiteY13" fmla="*/ 4806585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5334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1176017 w 4902560"/>
                <a:gd name="connsiteY9" fmla="*/ 4806585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1339303 w 4902560"/>
                <a:gd name="connsiteY12" fmla="*/ 4806585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096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8539"/>
                <a:gd name="connsiteX1" fmla="*/ 4267559 w 4902560"/>
                <a:gd name="connsiteY1" fmla="*/ 7939 h 4808539"/>
                <a:gd name="connsiteX2" fmla="*/ 4877160 w 4902560"/>
                <a:gd name="connsiteY2" fmla="*/ 159849 h 4808539"/>
                <a:gd name="connsiteX3" fmla="*/ 4877160 w 4902560"/>
                <a:gd name="connsiteY3" fmla="*/ 2445849 h 4808539"/>
                <a:gd name="connsiteX4" fmla="*/ 4267560 w 4902560"/>
                <a:gd name="connsiteY4" fmla="*/ 2979249 h 4808539"/>
                <a:gd name="connsiteX5" fmla="*/ 2438762 w 4902560"/>
                <a:gd name="connsiteY5" fmla="*/ 2979248 h 4808539"/>
                <a:gd name="connsiteX6" fmla="*/ 1829162 w 4902560"/>
                <a:gd name="connsiteY6" fmla="*/ 3588848 h 4808539"/>
                <a:gd name="connsiteX7" fmla="*/ 1829160 w 4902560"/>
                <a:gd name="connsiteY7" fmla="*/ 4665175 h 4808539"/>
                <a:gd name="connsiteX8" fmla="*/ 1339303 w 4902560"/>
                <a:gd name="connsiteY8" fmla="*/ 4806585 h 4808539"/>
                <a:gd name="connsiteX9" fmla="*/ 457201 w 4902560"/>
                <a:gd name="connsiteY9" fmla="*/ 4800601 h 4808539"/>
                <a:gd name="connsiteX10" fmla="*/ 686160 w 4902560"/>
                <a:gd name="connsiteY10" fmla="*/ 4665175 h 4808539"/>
                <a:gd name="connsiteX11" fmla="*/ 686162 w 4902560"/>
                <a:gd name="connsiteY11" fmla="*/ 2445848 h 4808539"/>
                <a:gd name="connsiteX12" fmla="*/ 1295760 w 4902560"/>
                <a:gd name="connsiteY12" fmla="*/ 1836249 h 4808539"/>
                <a:gd name="connsiteX13" fmla="*/ 3429360 w 4902560"/>
                <a:gd name="connsiteY13" fmla="*/ 1836249 h 4808539"/>
                <a:gd name="connsiteX14" fmla="*/ 3734160 w 4902560"/>
                <a:gd name="connsiteY14" fmla="*/ 1531449 h 4808539"/>
                <a:gd name="connsiteX15" fmla="*/ 3734160 w 4902560"/>
                <a:gd name="connsiteY15" fmla="*/ 159849 h 4808539"/>
                <a:gd name="connsiteX0" fmla="*/ 4191360 w 4902560"/>
                <a:gd name="connsiteY0" fmla="*/ 312249 h 4808539"/>
                <a:gd name="connsiteX1" fmla="*/ 3734160 w 4902560"/>
                <a:gd name="connsiteY1" fmla="*/ 160339 h 4808539"/>
                <a:gd name="connsiteX2" fmla="*/ 4419960 w 4902560"/>
                <a:gd name="connsiteY2" fmla="*/ 7449 h 4808539"/>
                <a:gd name="connsiteX3" fmla="*/ 4877160 w 4902560"/>
                <a:gd name="connsiteY3" fmla="*/ 159849 h 4808539"/>
                <a:gd name="connsiteX4" fmla="*/ 4419962 w 4902560"/>
                <a:gd name="connsiteY4" fmla="*/ 312249 h 4808539"/>
                <a:gd name="connsiteX5" fmla="*/ 4191360 w 4902560"/>
                <a:gd name="connsiteY5" fmla="*/ 312249 h 4808539"/>
                <a:gd name="connsiteX0" fmla="*/ 4877160 w 4902560"/>
                <a:gd name="connsiteY0" fmla="*/ 159849 h 4808539"/>
                <a:gd name="connsiteX1" fmla="*/ 4419962 w 4902560"/>
                <a:gd name="connsiteY1" fmla="*/ 312249 h 4808539"/>
                <a:gd name="connsiteX2" fmla="*/ 4191360 w 4902560"/>
                <a:gd name="connsiteY2" fmla="*/ 312249 h 4808539"/>
                <a:gd name="connsiteX3" fmla="*/ 3734160 w 4902560"/>
                <a:gd name="connsiteY3" fmla="*/ 160339 h 4808539"/>
                <a:gd name="connsiteX4" fmla="*/ 4191360 w 4902560"/>
                <a:gd name="connsiteY4" fmla="*/ 7449 h 4808539"/>
                <a:gd name="connsiteX5" fmla="*/ 4419960 w 4902560"/>
                <a:gd name="connsiteY5" fmla="*/ 7449 h 4808539"/>
                <a:gd name="connsiteX6" fmla="*/ 4877162 w 4902560"/>
                <a:gd name="connsiteY6" fmla="*/ 159849 h 4808539"/>
                <a:gd name="connsiteX7" fmla="*/ 4877159 w 4902560"/>
                <a:gd name="connsiteY7" fmla="*/ 2446339 h 4808539"/>
                <a:gd name="connsiteX8" fmla="*/ 4267559 w 4902560"/>
                <a:gd name="connsiteY8" fmla="*/ 2979739 h 4808539"/>
                <a:gd name="connsiteX9" fmla="*/ 2438762 w 4902560"/>
                <a:gd name="connsiteY9" fmla="*/ 2979248 h 4808539"/>
                <a:gd name="connsiteX10" fmla="*/ 1829162 w 4902560"/>
                <a:gd name="connsiteY10" fmla="*/ 3588848 h 4808539"/>
                <a:gd name="connsiteX11" fmla="*/ 1829160 w 4902560"/>
                <a:gd name="connsiteY11" fmla="*/ 4665175 h 4808539"/>
                <a:gd name="connsiteX12" fmla="*/ 685801 w 4902560"/>
                <a:gd name="connsiteY12" fmla="*/ 4800601 h 4808539"/>
                <a:gd name="connsiteX13" fmla="*/ 457201 w 4902560"/>
                <a:gd name="connsiteY13" fmla="*/ 4800601 h 4808539"/>
                <a:gd name="connsiteX14" fmla="*/ 1 w 4902560"/>
                <a:gd name="connsiteY14" fmla="*/ 4648200 h 4808539"/>
                <a:gd name="connsiteX15" fmla="*/ 686162 w 4902560"/>
                <a:gd name="connsiteY15" fmla="*/ 2445848 h 4808539"/>
                <a:gd name="connsiteX16" fmla="*/ 1295762 w 4902560"/>
                <a:gd name="connsiteY16" fmla="*/ 1836248 h 4808539"/>
                <a:gd name="connsiteX17" fmla="*/ 3429359 w 4902560"/>
                <a:gd name="connsiteY17" fmla="*/ 1836738 h 4808539"/>
                <a:gd name="connsiteX18" fmla="*/ 3734159 w 4902560"/>
                <a:gd name="connsiteY18" fmla="*/ 1531938 h 4808539"/>
                <a:gd name="connsiteX19" fmla="*/ 3734159 w 4902560"/>
                <a:gd name="connsiteY19" fmla="*/ 160338 h 4808539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829160 w 4902560"/>
                <a:gd name="connsiteY11" fmla="*/ 4665175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7244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829160 w 4902560"/>
                <a:gd name="connsiteY7" fmla="*/ 4665175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5720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829162 w 4902560"/>
                <a:gd name="connsiteY10" fmla="*/ 3588848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829162 w 4902560"/>
                <a:gd name="connsiteY6" fmla="*/ 3588848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2438762 w 4902560"/>
                <a:gd name="connsiteY9" fmla="*/ 2979248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2438762 w 4902560"/>
                <a:gd name="connsiteY5" fmla="*/ 2979248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686162 w 4902560"/>
                <a:gd name="connsiteY15" fmla="*/ 2445848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686162 w 4902560"/>
                <a:gd name="connsiteY11" fmla="*/ 2445848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686160 w 4902560"/>
                <a:gd name="connsiteY10" fmla="*/ 4665175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1295762 w 4902560"/>
                <a:gd name="connsiteY16" fmla="*/ 1836248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1295760 w 4902560"/>
                <a:gd name="connsiteY12" fmla="*/ 1836249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0668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8956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  <a:gd name="connsiteX0" fmla="*/ 3734160 w 4902560"/>
                <a:gd name="connsiteY0" fmla="*/ 159849 h 4802555"/>
                <a:gd name="connsiteX1" fmla="*/ 4267559 w 4902560"/>
                <a:gd name="connsiteY1" fmla="*/ 7939 h 4802555"/>
                <a:gd name="connsiteX2" fmla="*/ 4877160 w 4902560"/>
                <a:gd name="connsiteY2" fmla="*/ 159849 h 4802555"/>
                <a:gd name="connsiteX3" fmla="*/ 4877160 w 4902560"/>
                <a:gd name="connsiteY3" fmla="*/ 2445849 h 4802555"/>
                <a:gd name="connsiteX4" fmla="*/ 4267560 w 4902560"/>
                <a:gd name="connsiteY4" fmla="*/ 2979249 h 4802555"/>
                <a:gd name="connsiteX5" fmla="*/ 1828801 w 4902560"/>
                <a:gd name="connsiteY5" fmla="*/ 2971801 h 4802555"/>
                <a:gd name="connsiteX6" fmla="*/ 1143004 w 4902560"/>
                <a:gd name="connsiteY6" fmla="*/ 3581401 h 4802555"/>
                <a:gd name="connsiteX7" fmla="*/ 1143001 w 4902560"/>
                <a:gd name="connsiteY7" fmla="*/ 4648201 h 4802555"/>
                <a:gd name="connsiteX8" fmla="*/ 685801 w 4902560"/>
                <a:gd name="connsiteY8" fmla="*/ 4800601 h 4802555"/>
                <a:gd name="connsiteX9" fmla="*/ 457201 w 4902560"/>
                <a:gd name="connsiteY9" fmla="*/ 4800601 h 4802555"/>
                <a:gd name="connsiteX10" fmla="*/ 1 w 4902560"/>
                <a:gd name="connsiteY10" fmla="*/ 4648201 h 4802555"/>
                <a:gd name="connsiteX11" fmla="*/ 3 w 4902560"/>
                <a:gd name="connsiteY11" fmla="*/ 2438401 h 4802555"/>
                <a:gd name="connsiteX12" fmla="*/ 609603 w 4902560"/>
                <a:gd name="connsiteY12" fmla="*/ 1828801 h 4802555"/>
                <a:gd name="connsiteX13" fmla="*/ 3429360 w 4902560"/>
                <a:gd name="connsiteY13" fmla="*/ 1836249 h 4802555"/>
                <a:gd name="connsiteX14" fmla="*/ 3734160 w 4902560"/>
                <a:gd name="connsiteY14" fmla="*/ 1531449 h 4802555"/>
                <a:gd name="connsiteX15" fmla="*/ 3734160 w 4902560"/>
                <a:gd name="connsiteY15" fmla="*/ 159849 h 4802555"/>
                <a:gd name="connsiteX0" fmla="*/ 4191360 w 4902560"/>
                <a:gd name="connsiteY0" fmla="*/ 312249 h 4802555"/>
                <a:gd name="connsiteX1" fmla="*/ 3734160 w 4902560"/>
                <a:gd name="connsiteY1" fmla="*/ 160339 h 4802555"/>
                <a:gd name="connsiteX2" fmla="*/ 4419960 w 4902560"/>
                <a:gd name="connsiteY2" fmla="*/ 7449 h 4802555"/>
                <a:gd name="connsiteX3" fmla="*/ 4877160 w 4902560"/>
                <a:gd name="connsiteY3" fmla="*/ 159849 h 4802555"/>
                <a:gd name="connsiteX4" fmla="*/ 4419962 w 4902560"/>
                <a:gd name="connsiteY4" fmla="*/ 312249 h 4802555"/>
                <a:gd name="connsiteX5" fmla="*/ 4191360 w 4902560"/>
                <a:gd name="connsiteY5" fmla="*/ 312249 h 4802555"/>
                <a:gd name="connsiteX0" fmla="*/ 4877160 w 4902560"/>
                <a:gd name="connsiteY0" fmla="*/ 159849 h 4802555"/>
                <a:gd name="connsiteX1" fmla="*/ 4419962 w 4902560"/>
                <a:gd name="connsiteY1" fmla="*/ 312249 h 4802555"/>
                <a:gd name="connsiteX2" fmla="*/ 4191360 w 4902560"/>
                <a:gd name="connsiteY2" fmla="*/ 312249 h 4802555"/>
                <a:gd name="connsiteX3" fmla="*/ 3734160 w 4902560"/>
                <a:gd name="connsiteY3" fmla="*/ 160339 h 4802555"/>
                <a:gd name="connsiteX4" fmla="*/ 4191360 w 4902560"/>
                <a:gd name="connsiteY4" fmla="*/ 7449 h 4802555"/>
                <a:gd name="connsiteX5" fmla="*/ 4419960 w 4902560"/>
                <a:gd name="connsiteY5" fmla="*/ 7449 h 4802555"/>
                <a:gd name="connsiteX6" fmla="*/ 4877162 w 4902560"/>
                <a:gd name="connsiteY6" fmla="*/ 159849 h 4802555"/>
                <a:gd name="connsiteX7" fmla="*/ 4877159 w 4902560"/>
                <a:gd name="connsiteY7" fmla="*/ 2446339 h 4802555"/>
                <a:gd name="connsiteX8" fmla="*/ 4267559 w 4902560"/>
                <a:gd name="connsiteY8" fmla="*/ 2979739 h 4802555"/>
                <a:gd name="connsiteX9" fmla="*/ 1828801 w 4902560"/>
                <a:gd name="connsiteY9" fmla="*/ 2971801 h 4802555"/>
                <a:gd name="connsiteX10" fmla="*/ 1143004 w 4902560"/>
                <a:gd name="connsiteY10" fmla="*/ 3581401 h 4802555"/>
                <a:gd name="connsiteX11" fmla="*/ 1143001 w 4902560"/>
                <a:gd name="connsiteY11" fmla="*/ 4648201 h 4802555"/>
                <a:gd name="connsiteX12" fmla="*/ 685801 w 4902560"/>
                <a:gd name="connsiteY12" fmla="*/ 4800601 h 4802555"/>
                <a:gd name="connsiteX13" fmla="*/ 457201 w 4902560"/>
                <a:gd name="connsiteY13" fmla="*/ 4800601 h 4802555"/>
                <a:gd name="connsiteX14" fmla="*/ 1 w 4902560"/>
                <a:gd name="connsiteY14" fmla="*/ 4648200 h 4802555"/>
                <a:gd name="connsiteX15" fmla="*/ 3 w 4902560"/>
                <a:gd name="connsiteY15" fmla="*/ 2438401 h 4802555"/>
                <a:gd name="connsiteX16" fmla="*/ 609603 w 4902560"/>
                <a:gd name="connsiteY16" fmla="*/ 1828801 h 4802555"/>
                <a:gd name="connsiteX17" fmla="*/ 3429359 w 4902560"/>
                <a:gd name="connsiteY17" fmla="*/ 1836738 h 4802555"/>
                <a:gd name="connsiteX18" fmla="*/ 3734159 w 4902560"/>
                <a:gd name="connsiteY18" fmla="*/ 1531938 h 4802555"/>
                <a:gd name="connsiteX19" fmla="*/ 3734159 w 4902560"/>
                <a:gd name="connsiteY19" fmla="*/ 160338 h 480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02560" h="4802555" stroke="0" extrusionOk="0">
                  <a:moveTo>
                    <a:pt x="3734160" y="159849"/>
                  </a:moveTo>
                  <a:cubicBezTo>
                    <a:pt x="3823864" y="82854"/>
                    <a:pt x="3936568" y="5556"/>
                    <a:pt x="4267559" y="7939"/>
                  </a:cubicBezTo>
                  <a:cubicBezTo>
                    <a:pt x="4696187" y="15082"/>
                    <a:pt x="4873987" y="82061"/>
                    <a:pt x="4877160" y="159849"/>
                  </a:cubicBezTo>
                  <a:cubicBezTo>
                    <a:pt x="4899385" y="1271099"/>
                    <a:pt x="4902560" y="332886"/>
                    <a:pt x="4877160" y="2445849"/>
                  </a:cubicBezTo>
                  <a:cubicBezTo>
                    <a:pt x="4775560" y="2915749"/>
                    <a:pt x="4346143" y="2978454"/>
                    <a:pt x="4267560" y="2979249"/>
                  </a:cubicBezTo>
                  <a:lnTo>
                    <a:pt x="1828801" y="2971801"/>
                  </a:lnTo>
                  <a:cubicBezTo>
                    <a:pt x="1451632" y="2924928"/>
                    <a:pt x="1198064" y="3058141"/>
                    <a:pt x="1143004" y="3581401"/>
                  </a:cubicBezTo>
                  <a:cubicBezTo>
                    <a:pt x="1144792" y="4780522"/>
                    <a:pt x="1141213" y="3449080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4"/>
                    <a:pt x="1" y="4648201"/>
                  </a:cubicBezTo>
                  <a:cubicBezTo>
                    <a:pt x="2" y="3908425"/>
                    <a:pt x="2" y="3178177"/>
                    <a:pt x="3" y="2438401"/>
                  </a:cubicBezTo>
                  <a:cubicBezTo>
                    <a:pt x="104467" y="1887113"/>
                    <a:pt x="313031" y="1845615"/>
                    <a:pt x="609603" y="1828801"/>
                  </a:cubicBezTo>
                  <a:lnTo>
                    <a:pt x="3429360" y="1836249"/>
                  </a:lnTo>
                  <a:cubicBezTo>
                    <a:pt x="3633355" y="1837042"/>
                    <a:pt x="3723049" y="1747347"/>
                    <a:pt x="3734160" y="1531449"/>
                  </a:cubicBezTo>
                  <a:cubicBezTo>
                    <a:pt x="3746066" y="376543"/>
                    <a:pt x="3736541" y="707536"/>
                    <a:pt x="3734160" y="159849"/>
                  </a:cubicBezTo>
                  <a:close/>
                </a:path>
                <a:path w="4902560" h="4802555" fill="lighten" stroke="0" extrusionOk="0">
                  <a:moveTo>
                    <a:pt x="4191360" y="312249"/>
                  </a:moveTo>
                  <a:cubicBezTo>
                    <a:pt x="4073489" y="296851"/>
                    <a:pt x="3774642" y="277813"/>
                    <a:pt x="3734160" y="160339"/>
                  </a:cubicBezTo>
                  <a:cubicBezTo>
                    <a:pt x="3772265" y="0"/>
                    <a:pt x="4318757" y="5546"/>
                    <a:pt x="4419960" y="7449"/>
                  </a:cubicBezTo>
                  <a:cubicBezTo>
                    <a:pt x="4672567" y="41407"/>
                    <a:pt x="4877162" y="88825"/>
                    <a:pt x="4877160" y="159849"/>
                  </a:cubicBezTo>
                  <a:cubicBezTo>
                    <a:pt x="4877160" y="230872"/>
                    <a:pt x="4648757" y="309246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lose/>
                </a:path>
                <a:path w="4902560" h="4802555" fill="none" extrusionOk="0">
                  <a:moveTo>
                    <a:pt x="4877160" y="159849"/>
                  </a:moveTo>
                  <a:cubicBezTo>
                    <a:pt x="4877160" y="230872"/>
                    <a:pt x="4701140" y="302102"/>
                    <a:pt x="4419962" y="312249"/>
                  </a:cubicBezTo>
                  <a:cubicBezTo>
                    <a:pt x="4365814" y="314203"/>
                    <a:pt x="4245508" y="314203"/>
                    <a:pt x="4191360" y="312249"/>
                  </a:cubicBezTo>
                  <a:cubicBezTo>
                    <a:pt x="3910181" y="302103"/>
                    <a:pt x="3734160" y="211139"/>
                    <a:pt x="3734160" y="160339"/>
                  </a:cubicBezTo>
                  <a:cubicBezTo>
                    <a:pt x="3734160" y="109539"/>
                    <a:pt x="3910183" y="17595"/>
                    <a:pt x="4191360" y="7449"/>
                  </a:cubicBezTo>
                  <a:cubicBezTo>
                    <a:pt x="4245508" y="5495"/>
                    <a:pt x="4365812" y="5495"/>
                    <a:pt x="4419960" y="7449"/>
                  </a:cubicBezTo>
                  <a:cubicBezTo>
                    <a:pt x="4701140" y="17595"/>
                    <a:pt x="4865262" y="93586"/>
                    <a:pt x="4877162" y="159849"/>
                  </a:cubicBezTo>
                  <a:cubicBezTo>
                    <a:pt x="4895172" y="2071197"/>
                    <a:pt x="4869222" y="220664"/>
                    <a:pt x="4877159" y="2446339"/>
                  </a:cubicBezTo>
                  <a:cubicBezTo>
                    <a:pt x="4837362" y="2763512"/>
                    <a:pt x="4550133" y="2967121"/>
                    <a:pt x="4267559" y="2979739"/>
                  </a:cubicBezTo>
                  <a:cubicBezTo>
                    <a:pt x="3680185" y="2987594"/>
                    <a:pt x="2808177" y="2973857"/>
                    <a:pt x="1828801" y="2971801"/>
                  </a:cubicBezTo>
                  <a:cubicBezTo>
                    <a:pt x="1446468" y="2958297"/>
                    <a:pt x="1162504" y="3194342"/>
                    <a:pt x="1143004" y="3581401"/>
                  </a:cubicBezTo>
                  <a:cubicBezTo>
                    <a:pt x="1143004" y="4067176"/>
                    <a:pt x="1143001" y="4162426"/>
                    <a:pt x="1143001" y="4648201"/>
                  </a:cubicBezTo>
                  <a:cubicBezTo>
                    <a:pt x="1143001" y="4719224"/>
                    <a:pt x="966979" y="4790454"/>
                    <a:pt x="685801" y="4800601"/>
                  </a:cubicBezTo>
                  <a:cubicBezTo>
                    <a:pt x="631653" y="4802555"/>
                    <a:pt x="511349" y="4802555"/>
                    <a:pt x="457201" y="4800601"/>
                  </a:cubicBezTo>
                  <a:cubicBezTo>
                    <a:pt x="176022" y="4790455"/>
                    <a:pt x="0" y="4719223"/>
                    <a:pt x="1" y="4648200"/>
                  </a:cubicBezTo>
                  <a:cubicBezTo>
                    <a:pt x="2" y="3908424"/>
                    <a:pt x="2" y="3178177"/>
                    <a:pt x="3" y="2438401"/>
                  </a:cubicBezTo>
                  <a:cubicBezTo>
                    <a:pt x="2507" y="2282423"/>
                    <a:pt x="73699" y="1846331"/>
                    <a:pt x="609603" y="1828801"/>
                  </a:cubicBezTo>
                  <a:lnTo>
                    <a:pt x="3429359" y="1836738"/>
                  </a:lnTo>
                  <a:cubicBezTo>
                    <a:pt x="3600016" y="1828799"/>
                    <a:pt x="3707172" y="1792206"/>
                    <a:pt x="3734159" y="1531938"/>
                  </a:cubicBezTo>
                  <a:cubicBezTo>
                    <a:pt x="3734953" y="885907"/>
                    <a:pt x="3736540" y="1122363"/>
                    <a:pt x="3734159" y="160338"/>
                  </a:cubicBezTo>
                </a:path>
              </a:pathLst>
            </a:custGeom>
            <a:noFill/>
            <a:ln>
              <a:solidFill>
                <a:srgbClr val="89A4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" name="Can 26"/>
            <p:cNvSpPr/>
            <p:nvPr/>
          </p:nvSpPr>
          <p:spPr>
            <a:xfrm rot="5400000">
              <a:off x="4716998" y="2666463"/>
              <a:ext cx="1143000" cy="2210874"/>
            </a:xfrm>
            <a:prstGeom prst="can">
              <a:avLst/>
            </a:prstGeom>
            <a:solidFill>
              <a:srgbClr val="33C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30" name="Rounded Rectangle 29"/>
            <p:cNvSpPr/>
            <p:nvPr/>
          </p:nvSpPr>
          <p:spPr>
            <a:xfrm rot="16200000">
              <a:off x="4468543" y="2723881"/>
              <a:ext cx="1143000" cy="2096037"/>
            </a:xfrm>
            <a:prstGeom prst="roundRect">
              <a:avLst>
                <a:gd name="adj" fmla="val 18786"/>
              </a:avLst>
            </a:prstGeom>
            <a:gradFill flip="none" rotWithShape="1">
              <a:gsLst>
                <a:gs pos="20000">
                  <a:srgbClr val="0070C0">
                    <a:alpha val="0"/>
                  </a:srgbClr>
                </a:gs>
                <a:gs pos="50000">
                  <a:schemeClr val="bg1">
                    <a:alpha val="74000"/>
                  </a:schemeClr>
                </a:gs>
                <a:gs pos="81000">
                  <a:srgbClr val="0070C0">
                    <a:alpha val="0"/>
                  </a:srgbClr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4343400" y="3200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Oval 31"/>
            <p:cNvSpPr/>
            <p:nvPr/>
          </p:nvSpPr>
          <p:spPr>
            <a:xfrm>
              <a:off x="6096000" y="3200400"/>
              <a:ext cx="304800" cy="1143000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4343400" y="4343400"/>
              <a:ext cx="1905000" cy="0"/>
            </a:xfrm>
            <a:prstGeom prst="line">
              <a:avLst/>
            </a:prstGeom>
            <a:ln w="28575">
              <a:solidFill>
                <a:srgbClr val="89A4A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TextBox 43"/>
          <p:cNvSpPr txBox="1"/>
          <p:nvPr/>
        </p:nvSpPr>
        <p:spPr>
          <a:xfrm>
            <a:off x="152400" y="4186535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smtClean="0">
                <a:solidFill>
                  <a:srgbClr val="0000FF"/>
                </a:solidFill>
              </a:rPr>
              <a:t>Rosaceae fruit quality</a:t>
            </a:r>
          </a:p>
          <a:p>
            <a:pPr algn="ctr"/>
            <a:r>
              <a:rPr lang="en-US" sz="1200" b="1" dirty="0" smtClean="0">
                <a:solidFill>
                  <a:srgbClr val="0000FF"/>
                </a:solidFill>
              </a:rPr>
              <a:t>(Iezzoni – RosBREED)</a:t>
            </a:r>
            <a:endParaRPr lang="en-US" sz="1200" b="1" dirty="0">
              <a:solidFill>
                <a:srgbClr val="0000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590800" y="1600200"/>
            <a:ext cx="1752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Rosaceae phenology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(Dirlewanger)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143000" y="3348335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Sweet cherry fruit quality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Quero</a:t>
            </a:r>
            <a:r>
              <a:rPr lang="en-US" sz="1200" dirty="0" smtClean="0">
                <a:solidFill>
                  <a:srgbClr val="0000FF"/>
                </a:solidFill>
              </a:rPr>
              <a:t>-Garcia)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14400" y="4648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Peach chilling injury res.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Vizoso</a:t>
            </a:r>
            <a:r>
              <a:rPr lang="en-US" sz="1200" dirty="0" smtClean="0">
                <a:solidFill>
                  <a:srgbClr val="0000FF"/>
                </a:solidFill>
              </a:rPr>
              <a:t>)      (</a:t>
            </a:r>
            <a:r>
              <a:rPr lang="en-US" sz="1200" dirty="0" err="1" smtClean="0">
                <a:solidFill>
                  <a:srgbClr val="0000FF"/>
                </a:solidFill>
              </a:rPr>
              <a:t>Nilo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57200" y="5410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Peach texture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Trainotti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6396335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</a:t>
            </a:r>
            <a:r>
              <a:rPr lang="en-US" sz="1200" dirty="0" err="1" smtClean="0">
                <a:solidFill>
                  <a:srgbClr val="0000FF"/>
                </a:solidFill>
              </a:rPr>
              <a:t>polyphenolics</a:t>
            </a:r>
            <a:endParaRPr lang="en-US" sz="1200" dirty="0" smtClean="0">
              <a:solidFill>
                <a:srgbClr val="0000FF"/>
              </a:solidFill>
            </a:endParaRP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Chagné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19200" y="5867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color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(Allan)  (</a:t>
            </a:r>
            <a:r>
              <a:rPr lang="en-US" sz="1200" dirty="0" err="1" smtClean="0">
                <a:solidFill>
                  <a:srgbClr val="0000FF"/>
                </a:solidFill>
              </a:rPr>
              <a:t>Chagné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09600" y="2362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fruit quality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Soeker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209800" y="5029200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</a:t>
            </a:r>
            <a:r>
              <a:rPr lang="en-US" sz="1200" dirty="0" err="1" smtClean="0">
                <a:solidFill>
                  <a:srgbClr val="0000FF"/>
                </a:solidFill>
              </a:rPr>
              <a:t>Vit</a:t>
            </a:r>
            <a:r>
              <a:rPr lang="en-US" sz="1200" dirty="0" smtClean="0">
                <a:solidFill>
                  <a:srgbClr val="0000FF"/>
                </a:solidFill>
              </a:rPr>
              <a:t> C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(Davey)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-152400" y="50292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biennial bearing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Guitton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-228600" y="5867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Almond bitterness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(Sanchez-Perez)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362200" y="55626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Strawberry fruit quality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Deoyes-Rothan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828800" y="41910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tree arch. &amp; phenology (</a:t>
            </a:r>
            <a:r>
              <a:rPr lang="en-US" sz="1200" dirty="0" err="1" smtClean="0">
                <a:solidFill>
                  <a:srgbClr val="0000FF"/>
                </a:solidFill>
              </a:rPr>
              <a:t>Celton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667000" y="3733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Peach chilling requirement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Zhebentyayeva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209800" y="28194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Raspberry heat tolerance, prickles, growth habit  (Molina-Bravo)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0" y="1900535"/>
            <a:ext cx="167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FF"/>
                </a:solidFill>
              </a:rPr>
              <a:t>Prunus</a:t>
            </a:r>
            <a:r>
              <a:rPr lang="en-US" sz="1200" dirty="0" smtClean="0">
                <a:solidFill>
                  <a:srgbClr val="0000FF"/>
                </a:solidFill>
              </a:rPr>
              <a:t> hypoxia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(Rubio-</a:t>
            </a:r>
            <a:r>
              <a:rPr lang="en-US" sz="1200" dirty="0" err="1" smtClean="0">
                <a:solidFill>
                  <a:srgbClr val="0000FF"/>
                </a:solidFill>
              </a:rPr>
              <a:t>Cabetas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0" y="2819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Strawberry drought stress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Surbanovski</a:t>
            </a:r>
            <a:r>
              <a:rPr lang="en-US" sz="1200" dirty="0" smtClean="0">
                <a:solidFill>
                  <a:srgbClr val="0000FF"/>
                </a:solidFill>
              </a:rPr>
              <a:t>)  (</a:t>
            </a:r>
            <a:r>
              <a:rPr lang="en-US" sz="1200" dirty="0" err="1" smtClean="0">
                <a:solidFill>
                  <a:srgbClr val="0000FF"/>
                </a:solidFill>
              </a:rPr>
              <a:t>Razavi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133600" y="2209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Sweet cherry self-compatibility (</a:t>
            </a:r>
            <a:r>
              <a:rPr lang="en-US" sz="1200" dirty="0" err="1" smtClean="0">
                <a:solidFill>
                  <a:srgbClr val="0000FF"/>
                </a:solidFill>
              </a:rPr>
              <a:t>Cachi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-152400" y="1367135"/>
            <a:ext cx="160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Rose disease res.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Debener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905000" y="632460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FF"/>
                </a:solidFill>
              </a:rPr>
              <a:t>Prunus</a:t>
            </a:r>
            <a:r>
              <a:rPr lang="en-US" sz="1200" dirty="0" smtClean="0">
                <a:solidFill>
                  <a:srgbClr val="0000FF"/>
                </a:solidFill>
              </a:rPr>
              <a:t> PPV resistance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Decroocq</a:t>
            </a:r>
            <a:r>
              <a:rPr lang="en-US" sz="1200" dirty="0" smtClean="0">
                <a:solidFill>
                  <a:srgbClr val="0000FF"/>
                </a:solidFill>
              </a:rPr>
              <a:t>)   (</a:t>
            </a:r>
            <a:r>
              <a:rPr lang="en-US" sz="1200" dirty="0" err="1" smtClean="0">
                <a:solidFill>
                  <a:srgbClr val="0000FF"/>
                </a:solidFill>
              </a:rPr>
              <a:t>Zhebentyayeva</a:t>
            </a:r>
            <a:r>
              <a:rPr lang="en-US" sz="1200" dirty="0" smtClean="0">
                <a:solidFill>
                  <a:srgbClr val="0000FF"/>
                </a:solidFill>
              </a:rPr>
              <a:t>))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6200" y="3653135"/>
            <a:ext cx="160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fire blight res.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Durel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429000" y="5105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disease res.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err="1" smtClean="0">
                <a:solidFill>
                  <a:srgbClr val="0000FF"/>
                </a:solidFill>
              </a:rPr>
              <a:t>Malnoy</a:t>
            </a:r>
            <a:r>
              <a:rPr lang="en-US" sz="1200" dirty="0" smtClean="0">
                <a:solidFill>
                  <a:srgbClr val="0000FF"/>
                </a:solidFill>
              </a:rPr>
              <a:t>)     (</a:t>
            </a:r>
            <a:r>
              <a:rPr lang="en-US" sz="1200" dirty="0" err="1" smtClean="0">
                <a:solidFill>
                  <a:srgbClr val="0000FF"/>
                </a:solidFill>
              </a:rPr>
              <a:t>Durel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581400" y="5943600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scab res.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(Gardiner)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90600" y="1443335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FF"/>
                </a:solidFill>
              </a:rPr>
              <a:t>Prunus</a:t>
            </a:r>
            <a:r>
              <a:rPr lang="en-US" sz="1200" dirty="0" smtClean="0">
                <a:solidFill>
                  <a:srgbClr val="0000FF"/>
                </a:solidFill>
              </a:rPr>
              <a:t> graft</a:t>
            </a:r>
          </a:p>
          <a:p>
            <a:pPr algn="ctr"/>
            <a:r>
              <a:rPr lang="en-US" sz="1200" dirty="0" err="1" smtClean="0">
                <a:solidFill>
                  <a:srgbClr val="0000FF"/>
                </a:solidFill>
              </a:rPr>
              <a:t>incompat</a:t>
            </a:r>
            <a:r>
              <a:rPr lang="en-US" sz="1200" dirty="0" smtClean="0">
                <a:solidFill>
                  <a:srgbClr val="0000FF"/>
                </a:solidFill>
              </a:rPr>
              <a:t>. (</a:t>
            </a:r>
            <a:r>
              <a:rPr lang="en-US" sz="1200" dirty="0" err="1" smtClean="0">
                <a:solidFill>
                  <a:srgbClr val="0000FF"/>
                </a:solidFill>
              </a:rPr>
              <a:t>Pina</a:t>
            </a:r>
            <a:r>
              <a:rPr lang="en-US" sz="1200" dirty="0" smtClean="0">
                <a:solidFill>
                  <a:srgbClr val="0000FF"/>
                </a:solidFill>
              </a:rPr>
              <a:t>)</a:t>
            </a:r>
            <a:endParaRPr lang="en-US" sz="1200" dirty="0">
              <a:solidFill>
                <a:srgbClr val="0000FF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04800" y="8382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Apple texture</a:t>
            </a:r>
          </a:p>
          <a:p>
            <a:pPr algn="ctr"/>
            <a:r>
              <a:rPr lang="en-US" sz="1200" dirty="0" smtClean="0">
                <a:solidFill>
                  <a:srgbClr val="0000FF"/>
                </a:solidFill>
              </a:rPr>
              <a:t>(Costa)   (Zhu)</a:t>
            </a:r>
            <a:endParaRPr lang="en-US" sz="1200" dirty="0">
              <a:solidFill>
                <a:srgbClr val="0000FF"/>
              </a:solidFill>
            </a:endParaRPr>
          </a:p>
        </p:txBody>
      </p:sp>
      <p:grpSp>
        <p:nvGrpSpPr>
          <p:cNvPr id="70" name="Group 102"/>
          <p:cNvGrpSpPr/>
          <p:nvPr/>
        </p:nvGrpSpPr>
        <p:grpSpPr>
          <a:xfrm>
            <a:off x="7988121" y="4673958"/>
            <a:ext cx="241479" cy="1295400"/>
            <a:chOff x="6177089" y="2590799"/>
            <a:chExt cx="909522" cy="3352800"/>
          </a:xfrm>
        </p:grpSpPr>
        <p:grpSp>
          <p:nvGrpSpPr>
            <p:cNvPr id="71" name="Group 32"/>
            <p:cNvGrpSpPr/>
            <p:nvPr/>
          </p:nvGrpSpPr>
          <p:grpSpPr>
            <a:xfrm rot="10800000">
              <a:off x="6177093" y="4952999"/>
              <a:ext cx="833315" cy="990600"/>
              <a:chOff x="6676895" y="1453896"/>
              <a:chExt cx="519433" cy="990600"/>
            </a:xfrm>
          </p:grpSpPr>
          <p:sp>
            <p:nvSpPr>
              <p:cNvPr id="81" name="Freeform 80"/>
              <p:cNvSpPr/>
              <p:nvPr/>
            </p:nvSpPr>
            <p:spPr>
              <a:xfrm>
                <a:off x="6676895" y="1453896"/>
                <a:ext cx="505375" cy="374905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79 w 474979"/>
                  <a:gd name="connsiteY0" fmla="*/ 527304 h 527304"/>
                  <a:gd name="connsiteX1" fmla="*/ 200659 w 474979"/>
                  <a:gd name="connsiteY1" fmla="*/ 353568 h 527304"/>
                  <a:gd name="connsiteX2" fmla="*/ 0 w 474979"/>
                  <a:gd name="connsiteY2" fmla="*/ 0 h 5273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  <a:gd name="connsiteX0" fmla="*/ 410384 w 410384"/>
                  <a:gd name="connsiteY0" fmla="*/ 374904 h 374904"/>
                  <a:gd name="connsiteX1" fmla="*/ 136064 w 410384"/>
                  <a:gd name="connsiteY1" fmla="*/ 201168 h 374904"/>
                  <a:gd name="connsiteX2" fmla="*/ 0 w 410384"/>
                  <a:gd name="connsiteY2" fmla="*/ 0 h 37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384" h="374904">
                    <a:moveTo>
                      <a:pt x="410384" y="374904"/>
                    </a:moveTo>
                    <a:cubicBezTo>
                      <a:pt x="320468" y="352044"/>
                      <a:pt x="204461" y="263652"/>
                      <a:pt x="136064" y="201168"/>
                    </a:cubicBezTo>
                    <a:cubicBezTo>
                      <a:pt x="67667" y="138684"/>
                      <a:pt x="81248" y="13792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6771892" y="1834896"/>
                <a:ext cx="424433" cy="2225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  <a:gd name="connsiteX0" fmla="*/ 464380 w 464380"/>
                  <a:gd name="connsiteY0" fmla="*/ 560710 h 560710"/>
                  <a:gd name="connsiteX1" fmla="*/ 190060 w 464380"/>
                  <a:gd name="connsiteY1" fmla="*/ 386974 h 560710"/>
                  <a:gd name="connsiteX2" fmla="*/ 0 w 464380"/>
                  <a:gd name="connsiteY2" fmla="*/ 0 h 560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4380" h="560710">
                    <a:moveTo>
                      <a:pt x="464380" y="560710"/>
                    </a:moveTo>
                    <a:cubicBezTo>
                      <a:pt x="374464" y="537850"/>
                      <a:pt x="267457" y="480426"/>
                      <a:pt x="190060" y="386974"/>
                    </a:cubicBezTo>
                    <a:cubicBezTo>
                      <a:pt x="112663" y="293522"/>
                      <a:pt x="66580" y="185165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6819387" y="2139696"/>
                <a:ext cx="376935" cy="70104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83517 w 483517"/>
                  <a:gd name="connsiteY0" fmla="*/ 706648 h 706648"/>
                  <a:gd name="connsiteX1" fmla="*/ 209197 w 483517"/>
                  <a:gd name="connsiteY1" fmla="*/ 532912 h 706648"/>
                  <a:gd name="connsiteX2" fmla="*/ 0 w 483517"/>
                  <a:gd name="connsiteY2" fmla="*/ 0 h 70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3517" h="706648">
                    <a:moveTo>
                      <a:pt x="483517" y="706648"/>
                    </a:moveTo>
                    <a:cubicBezTo>
                      <a:pt x="393601" y="683788"/>
                      <a:pt x="289783" y="650686"/>
                      <a:pt x="209197" y="532912"/>
                    </a:cubicBezTo>
                    <a:cubicBezTo>
                      <a:pt x="128611" y="415138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 flipV="1">
                <a:off x="6866891" y="2430780"/>
                <a:ext cx="329437" cy="1371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605374 w 605374"/>
                  <a:gd name="connsiteY0" fmla="*/ 829544 h 829544"/>
                  <a:gd name="connsiteX1" fmla="*/ 331054 w 605374"/>
                  <a:gd name="connsiteY1" fmla="*/ 655808 h 829544"/>
                  <a:gd name="connsiteX2" fmla="*/ 0 w 605374"/>
                  <a:gd name="connsiteY2" fmla="*/ 0 h 829544"/>
                  <a:gd name="connsiteX0" fmla="*/ 605374 w 605374"/>
                  <a:gd name="connsiteY0" fmla="*/ 967801 h 967801"/>
                  <a:gd name="connsiteX1" fmla="*/ 121857 w 605374"/>
                  <a:gd name="connsiteY1" fmla="*/ 138257 h 967801"/>
                  <a:gd name="connsiteX2" fmla="*/ 0 w 605374"/>
                  <a:gd name="connsiteY2" fmla="*/ 138257 h 967801"/>
                  <a:gd name="connsiteX0" fmla="*/ 605374 w 605374"/>
                  <a:gd name="connsiteY0" fmla="*/ 829544 h 906353"/>
                  <a:gd name="connsiteX1" fmla="*/ 182786 w 605374"/>
                  <a:gd name="connsiteY1" fmla="*/ 768096 h 906353"/>
                  <a:gd name="connsiteX2" fmla="*/ 0 w 605374"/>
                  <a:gd name="connsiteY2" fmla="*/ 0 h 906353"/>
                  <a:gd name="connsiteX0" fmla="*/ 422588 w 422588"/>
                  <a:gd name="connsiteY0" fmla="*/ 61448 h 138257"/>
                  <a:gd name="connsiteX1" fmla="*/ 0 w 422588"/>
                  <a:gd name="connsiteY1" fmla="*/ 0 h 13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2588" h="138257">
                    <a:moveTo>
                      <a:pt x="422588" y="61448"/>
                    </a:moveTo>
                    <a:cubicBezTo>
                      <a:pt x="332672" y="38588"/>
                      <a:pt x="100896" y="138257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72" name="Group 39"/>
            <p:cNvGrpSpPr/>
            <p:nvPr/>
          </p:nvGrpSpPr>
          <p:grpSpPr>
            <a:xfrm rot="10800000">
              <a:off x="6177103" y="2590799"/>
              <a:ext cx="909508" cy="2133600"/>
              <a:chOff x="6629400" y="1298448"/>
              <a:chExt cx="566928" cy="2289048"/>
            </a:xfrm>
          </p:grpSpPr>
          <p:sp>
            <p:nvSpPr>
              <p:cNvPr id="75" name="Freeform 74"/>
              <p:cNvSpPr/>
              <p:nvPr/>
            </p:nvSpPr>
            <p:spPr>
              <a:xfrm>
                <a:off x="6707299" y="1298448"/>
                <a:ext cx="474979" cy="530352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  <a:gd name="connsiteX0" fmla="*/ 474981 w 474981"/>
                  <a:gd name="connsiteY0" fmla="*/ 530352 h 530352"/>
                  <a:gd name="connsiteX1" fmla="*/ 200661 w 474981"/>
                  <a:gd name="connsiteY1" fmla="*/ 356616 h 530352"/>
                  <a:gd name="connsiteX2" fmla="*/ 0 w 474981"/>
                  <a:gd name="connsiteY2" fmla="*/ 0 h 53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4981" h="530352">
                    <a:moveTo>
                      <a:pt x="474981" y="530352"/>
                    </a:moveTo>
                    <a:cubicBezTo>
                      <a:pt x="385065" y="507492"/>
                      <a:pt x="279824" y="445008"/>
                      <a:pt x="200661" y="356616"/>
                    </a:cubicBezTo>
                    <a:cubicBezTo>
                      <a:pt x="121498" y="26822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 flipV="1">
                <a:off x="6629400" y="2819400"/>
                <a:ext cx="566928" cy="768096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>
              <a:xfrm>
                <a:off x="6724396" y="1788958"/>
                <a:ext cx="471932" cy="268443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>
              <a:xfrm flipV="1">
                <a:off x="6678168" y="2590800"/>
                <a:ext cx="518160" cy="3048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6754368" y="21336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 flipV="1">
                <a:off x="6754368" y="2438400"/>
                <a:ext cx="441960" cy="76200"/>
              </a:xfrm>
              <a:custGeom>
                <a:avLst/>
                <a:gdLst>
                  <a:gd name="connsiteX0" fmla="*/ 566928 w 566928"/>
                  <a:gd name="connsiteY0" fmla="*/ 768096 h 768096"/>
                  <a:gd name="connsiteX1" fmla="*/ 292608 w 566928"/>
                  <a:gd name="connsiteY1" fmla="*/ 594360 h 768096"/>
                  <a:gd name="connsiteX2" fmla="*/ 0 w 566928"/>
                  <a:gd name="connsiteY2" fmla="*/ 0 h 76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6928" h="768096">
                    <a:moveTo>
                      <a:pt x="566928" y="768096"/>
                    </a:moveTo>
                    <a:cubicBezTo>
                      <a:pt x="477012" y="745236"/>
                      <a:pt x="387096" y="722376"/>
                      <a:pt x="292608" y="594360"/>
                    </a:cubicBezTo>
                    <a:cubicBezTo>
                      <a:pt x="198120" y="466344"/>
                      <a:pt x="99060" y="233172"/>
                      <a:pt x="0" y="0"/>
                    </a:cubicBezTo>
                  </a:path>
                </a:pathLst>
              </a:custGeom>
              <a:ln w="28575">
                <a:solidFill>
                  <a:srgbClr val="92D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73" name="Freeform 72"/>
            <p:cNvSpPr/>
            <p:nvPr/>
          </p:nvSpPr>
          <p:spPr>
            <a:xfrm>
              <a:off x="6211824" y="4407407"/>
              <a:ext cx="426720" cy="210312"/>
            </a:xfrm>
            <a:custGeom>
              <a:avLst/>
              <a:gdLst>
                <a:gd name="connsiteX0" fmla="*/ 0 w 493776"/>
                <a:gd name="connsiteY0" fmla="*/ 219456 h 219456"/>
                <a:gd name="connsiteX1" fmla="*/ 301752 w 493776"/>
                <a:gd name="connsiteY1" fmla="*/ 155448 h 219456"/>
                <a:gd name="connsiteX2" fmla="*/ 493776 w 49377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776" h="219456">
                  <a:moveTo>
                    <a:pt x="0" y="219456"/>
                  </a:moveTo>
                  <a:cubicBezTo>
                    <a:pt x="109728" y="205740"/>
                    <a:pt x="219456" y="192024"/>
                    <a:pt x="301752" y="155448"/>
                  </a:cubicBezTo>
                  <a:cubicBezTo>
                    <a:pt x="384048" y="118872"/>
                    <a:pt x="438912" y="59436"/>
                    <a:pt x="49377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>
              <a:off x="6181344" y="4590287"/>
              <a:ext cx="676656" cy="219456"/>
            </a:xfrm>
            <a:custGeom>
              <a:avLst/>
              <a:gdLst>
                <a:gd name="connsiteX0" fmla="*/ 0 w 676656"/>
                <a:gd name="connsiteY0" fmla="*/ 219456 h 219456"/>
                <a:gd name="connsiteX1" fmla="*/ 329184 w 676656"/>
                <a:gd name="connsiteY1" fmla="*/ 173736 h 219456"/>
                <a:gd name="connsiteX2" fmla="*/ 676656 w 676656"/>
                <a:gd name="connsiteY2" fmla="*/ 0 h 2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56" h="219456">
                  <a:moveTo>
                    <a:pt x="0" y="219456"/>
                  </a:moveTo>
                  <a:cubicBezTo>
                    <a:pt x="108204" y="214884"/>
                    <a:pt x="216408" y="210312"/>
                    <a:pt x="329184" y="173736"/>
                  </a:cubicBezTo>
                  <a:cubicBezTo>
                    <a:pt x="441960" y="137160"/>
                    <a:pt x="559308" y="68580"/>
                    <a:pt x="676656" y="0"/>
                  </a:cubicBezTo>
                </a:path>
              </a:pathLst>
            </a:cu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861479" y="4951926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rgbClr val="339933"/>
                </a:solidFill>
                <a:latin typeface="Arial"/>
              </a:rPr>
              <a:t>Routine Breeding Operations</a:t>
            </a:r>
            <a:endParaRPr lang="en-US" sz="1600" dirty="0">
              <a:solidFill>
                <a:srgbClr val="339933"/>
              </a:solidFill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3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Moving Ahead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AutoShape 17"/>
          <p:cNvSpPr>
            <a:spLocks noChangeArrowheads="1"/>
          </p:cNvSpPr>
          <p:nvPr/>
        </p:nvSpPr>
        <p:spPr bwMode="auto">
          <a:xfrm flipV="1">
            <a:off x="3441879" y="113763"/>
            <a:ext cx="2895600" cy="711558"/>
          </a:xfrm>
          <a:prstGeom prst="rightArrow">
            <a:avLst>
              <a:gd name="adj1" fmla="val 49481"/>
              <a:gd name="adj2" fmla="val 46778"/>
            </a:avLst>
          </a:prstGeom>
          <a:gradFill rotWithShape="1">
            <a:gsLst>
              <a:gs pos="0">
                <a:srgbClr val="639863">
                  <a:alpha val="0"/>
                </a:srgbClr>
              </a:gs>
              <a:gs pos="100000">
                <a:srgbClr val="91DB91"/>
              </a:gs>
              <a:gs pos="100000">
                <a:srgbClr val="ADFFAD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endParaRPr lang="en-US" sz="1800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3" cstate="print"/>
          <a:srcRect t="-220" b="5965"/>
          <a:stretch>
            <a:fillRect/>
          </a:stretch>
        </p:blipFill>
        <p:spPr bwMode="auto">
          <a:xfrm>
            <a:off x="0" y="838200"/>
            <a:ext cx="9144000" cy="601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Moving Ahead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2232898"/>
            <a:ext cx="8610600" cy="40934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Rosaceae industry support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More M-L-T associations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More people on the Pipeline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More breeders willing to take risks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Your continued support of RosBREED</a:t>
            </a:r>
            <a:endParaRPr lang="en-US" sz="32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Our MAB Team 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17"/>
          <p:cNvSpPr>
            <a:spLocks noChangeArrowheads="1"/>
          </p:cNvSpPr>
          <p:nvPr/>
        </p:nvSpPr>
        <p:spPr bwMode="auto">
          <a:xfrm flipV="1">
            <a:off x="3441879" y="113763"/>
            <a:ext cx="2895600" cy="711558"/>
          </a:xfrm>
          <a:prstGeom prst="rightArrow">
            <a:avLst>
              <a:gd name="adj1" fmla="val 49481"/>
              <a:gd name="adj2" fmla="val 46778"/>
            </a:avLst>
          </a:prstGeom>
          <a:gradFill rotWithShape="1">
            <a:gsLst>
              <a:gs pos="0">
                <a:srgbClr val="639863">
                  <a:alpha val="0"/>
                </a:srgbClr>
              </a:gs>
              <a:gs pos="100000">
                <a:srgbClr val="91DB91"/>
              </a:gs>
              <a:gs pos="100000">
                <a:srgbClr val="ADFFAD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none" anchor="ctr"/>
          <a:lstStyle/>
          <a:p>
            <a:endParaRPr lang="en-US" sz="180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Moving Ahead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7" name="Text Box 38"/>
          <p:cNvSpPr txBox="1">
            <a:spLocks noChangeArrowheads="1"/>
          </p:cNvSpPr>
          <p:nvPr/>
        </p:nvSpPr>
        <p:spPr bwMode="auto">
          <a:xfrm>
            <a:off x="0" y="1600200"/>
            <a:ext cx="9144000" cy="5016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300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We can all have justified expectations</a:t>
            </a:r>
          </a:p>
          <a:p>
            <a:pPr algn="ctr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that DNA information will be applied</a:t>
            </a:r>
          </a:p>
          <a:p>
            <a:pPr algn="ctr">
              <a:spcBef>
                <a:spcPts val="0"/>
              </a:spcBef>
            </a:pPr>
            <a:endParaRPr lang="en-US" sz="3200" dirty="0" smtClean="0">
              <a:solidFill>
                <a:srgbClr val="570000"/>
              </a:solidFill>
            </a:endParaRPr>
          </a:p>
          <a:p>
            <a:pPr algn="ctr">
              <a:spcBef>
                <a:spcPts val="0"/>
              </a:spcBef>
            </a:pPr>
            <a:endParaRPr lang="en-US" sz="3200" dirty="0" smtClean="0">
              <a:solidFill>
                <a:srgbClr val="570000"/>
              </a:solidFill>
            </a:endParaRPr>
          </a:p>
          <a:p>
            <a:pPr algn="ctr">
              <a:spcBef>
                <a:spcPts val="0"/>
              </a:spcBef>
            </a:pPr>
            <a:endParaRPr lang="en-US" sz="3200" dirty="0" smtClean="0">
              <a:solidFill>
                <a:srgbClr val="570000"/>
              </a:solidFill>
            </a:endParaRPr>
          </a:p>
          <a:p>
            <a:pPr algn="ctr">
              <a:spcBef>
                <a:spcPts val="0"/>
              </a:spcBef>
            </a:pPr>
            <a:endParaRPr lang="en-US" sz="3200" dirty="0" smtClean="0">
              <a:solidFill>
                <a:srgbClr val="570000"/>
              </a:solidFill>
            </a:endParaRPr>
          </a:p>
          <a:p>
            <a:pPr algn="ctr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…as long as efforts are targeted and coordinated</a:t>
            </a:r>
          </a:p>
          <a:p>
            <a:pPr algn="ctr">
              <a:spcBef>
                <a:spcPts val="0"/>
              </a:spcBef>
            </a:pPr>
            <a:endParaRPr lang="en-US" sz="3200" dirty="0" smtClean="0">
              <a:solidFill>
                <a:srgbClr val="570000"/>
              </a:solidFill>
            </a:endParaRPr>
          </a:p>
          <a:p>
            <a:pPr algn="ctr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…and details of what it takes (MAB Pipeline)</a:t>
            </a:r>
          </a:p>
          <a:p>
            <a:pPr algn="ctr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are not underestimated</a:t>
            </a:r>
            <a:endParaRPr lang="en-US" sz="3200" dirty="0">
              <a:solidFill>
                <a:srgbClr val="570000"/>
              </a:solidFill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25941" y="2971800"/>
            <a:ext cx="8713259" cy="1295400"/>
            <a:chOff x="196850" y="6781800"/>
            <a:chExt cx="26139775" cy="3886200"/>
          </a:xfrm>
        </p:grpSpPr>
        <p:pic>
          <p:nvPicPr>
            <p:cNvPr id="27" name="Picture 394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8595337">
              <a:off x="196850" y="7294563"/>
              <a:ext cx="2546350" cy="2779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1" name="Picture 367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22707600" y="6781800"/>
              <a:ext cx="3629025" cy="3886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2" name="AutoShape 368"/>
            <p:cNvSpPr>
              <a:spLocks noChangeArrowheads="1"/>
            </p:cNvSpPr>
            <p:nvPr/>
          </p:nvSpPr>
          <p:spPr bwMode="auto">
            <a:xfrm>
              <a:off x="1981200" y="7848600"/>
              <a:ext cx="21183600" cy="1524000"/>
            </a:xfrm>
            <a:prstGeom prst="chevron">
              <a:avLst>
                <a:gd name="adj" fmla="val 59525"/>
              </a:avLst>
            </a:prstGeom>
            <a:gradFill rotWithShape="1">
              <a:gsLst>
                <a:gs pos="0">
                  <a:srgbClr val="00FF00"/>
                </a:gs>
                <a:gs pos="100000">
                  <a:srgbClr val="FF3300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Rectangle 377"/>
            <p:cNvSpPr>
              <a:spLocks noChangeArrowheads="1"/>
            </p:cNvSpPr>
            <p:nvPr/>
          </p:nvSpPr>
          <p:spPr bwMode="auto">
            <a:xfrm>
              <a:off x="2787650" y="7494955"/>
              <a:ext cx="20116800" cy="21582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1436" tIns="45718" rIns="91436" bIns="45718" anchor="ctr">
              <a:spAutoFit/>
            </a:bodyPr>
            <a:lstStyle/>
            <a:p>
              <a:endParaRPr lang="en-US" sz="3800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>
            <a:off x="2718516" y="1600200"/>
            <a:ext cx="3733799" cy="3581400"/>
            <a:chOff x="1295400" y="0"/>
            <a:chExt cx="5661693" cy="5638800"/>
          </a:xfrm>
        </p:grpSpPr>
        <p:pic>
          <p:nvPicPr>
            <p:cNvPr id="65" name="Picture 19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295400" y="99208"/>
              <a:ext cx="5661693" cy="5539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6" name="Rectangle 65"/>
            <p:cNvSpPr/>
            <p:nvPr/>
          </p:nvSpPr>
          <p:spPr>
            <a:xfrm>
              <a:off x="1371600" y="0"/>
              <a:ext cx="5562600" cy="5562600"/>
            </a:xfrm>
            <a:prstGeom prst="rect">
              <a:avLst/>
            </a:prstGeom>
            <a:solidFill>
              <a:srgbClr val="DEE8BC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700" name="Text Box 33"/>
          <p:cNvSpPr txBox="1">
            <a:spLocks noChangeArrowheads="1"/>
          </p:cNvSpPr>
          <p:nvPr/>
        </p:nvSpPr>
        <p:spPr bwMode="auto">
          <a:xfrm>
            <a:off x="0" y="166687"/>
            <a:ext cx="91440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4800" i="1" dirty="0">
                <a:solidFill>
                  <a:srgbClr val="570000"/>
                </a:solidFill>
              </a:rPr>
              <a:t>Acknowledgements</a:t>
            </a:r>
          </a:p>
        </p:txBody>
      </p:sp>
      <p:grpSp>
        <p:nvGrpSpPr>
          <p:cNvPr id="54" name="Group 53"/>
          <p:cNvGrpSpPr/>
          <p:nvPr/>
        </p:nvGrpSpPr>
        <p:grpSpPr>
          <a:xfrm>
            <a:off x="6477000" y="5651680"/>
            <a:ext cx="2514600" cy="1066800"/>
            <a:chOff x="6477000" y="5638801"/>
            <a:chExt cx="2514600" cy="1066800"/>
          </a:xfrm>
        </p:grpSpPr>
        <p:sp>
          <p:nvSpPr>
            <p:cNvPr id="34" name="Rectangle 33"/>
            <p:cNvSpPr/>
            <p:nvPr/>
          </p:nvSpPr>
          <p:spPr>
            <a:xfrm>
              <a:off x="6477000" y="5638801"/>
              <a:ext cx="2514600" cy="106680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3" name="Picture 32" descr="NIFA logo"/>
            <p:cNvPicPr>
              <a:picLocks noChangeAspect="1" noChangeArrowheads="1"/>
            </p:cNvPicPr>
            <p:nvPr/>
          </p:nvPicPr>
          <p:blipFill>
            <a:blip r:embed="rId3" cstate="screen"/>
            <a:srcRect/>
            <a:stretch>
              <a:fillRect/>
            </a:stretch>
          </p:blipFill>
          <p:spPr bwMode="auto">
            <a:xfrm>
              <a:off x="6527441" y="5781398"/>
              <a:ext cx="2438401" cy="781766"/>
            </a:xfrm>
            <a:prstGeom prst="rect">
              <a:avLst/>
            </a:prstGeom>
            <a:noFill/>
            <a:ln w="9525" algn="in">
              <a:noFill/>
              <a:miter lim="800000"/>
              <a:headEnd/>
              <a:tailEnd/>
            </a:ln>
          </p:spPr>
        </p:pic>
      </p:grpSp>
      <p:grpSp>
        <p:nvGrpSpPr>
          <p:cNvPr id="51" name="Group 50"/>
          <p:cNvGrpSpPr/>
          <p:nvPr/>
        </p:nvGrpSpPr>
        <p:grpSpPr>
          <a:xfrm>
            <a:off x="139520" y="5638800"/>
            <a:ext cx="2527480" cy="1066800"/>
            <a:chOff x="152400" y="5638801"/>
            <a:chExt cx="2527480" cy="1066800"/>
          </a:xfrm>
        </p:grpSpPr>
        <p:sp>
          <p:nvSpPr>
            <p:cNvPr id="35" name="Rectangle 34"/>
            <p:cNvSpPr/>
            <p:nvPr/>
          </p:nvSpPr>
          <p:spPr>
            <a:xfrm>
              <a:off x="152400" y="5638801"/>
              <a:ext cx="2527480" cy="106680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702" name="Picture 36"/>
            <p:cNvPicPr>
              <a:picLocks noChangeAspect="1" noChangeArrowheads="1"/>
            </p:cNvPicPr>
            <p:nvPr/>
          </p:nvPicPr>
          <p:blipFill>
            <a:blip r:embed="rId4" cstate="screen"/>
            <a:srcRect/>
            <a:stretch>
              <a:fillRect/>
            </a:stretch>
          </p:blipFill>
          <p:spPr bwMode="auto">
            <a:xfrm>
              <a:off x="177084" y="5668963"/>
              <a:ext cx="2477038" cy="1003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44" name="Picture 3"/>
          <p:cNvPicPr>
            <a:picLocks noChangeAspect="1" noChangeArrowheads="1"/>
          </p:cNvPicPr>
          <p:nvPr/>
        </p:nvPicPr>
        <p:blipFill>
          <a:blip r:embed="rId5" cstate="screen"/>
          <a:srcRect/>
          <a:stretch>
            <a:fillRect/>
          </a:stretch>
        </p:blipFill>
        <p:spPr bwMode="auto">
          <a:xfrm>
            <a:off x="152399" y="1312728"/>
            <a:ext cx="2538575" cy="1735272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46" name="Picture 6" descr="http://www.plantandfood.co.nz/images/pfr_logo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screen"/>
          <a:srcRect/>
          <a:stretch>
            <a:fillRect/>
          </a:stretch>
        </p:blipFill>
        <p:spPr bwMode="auto">
          <a:xfrm>
            <a:off x="152399" y="4876800"/>
            <a:ext cx="2514601" cy="623424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47" name="Picture 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52399" y="3176709"/>
            <a:ext cx="2514600" cy="1090491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49" name="TextBox 48"/>
          <p:cNvSpPr txBox="1"/>
          <p:nvPr/>
        </p:nvSpPr>
        <p:spPr>
          <a:xfrm>
            <a:off x="2833353" y="1524000"/>
            <a:ext cx="6248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Terry Rowland </a:t>
            </a:r>
            <a:r>
              <a:rPr lang="en-US" sz="1400" dirty="0" smtClean="0"/>
              <a:t>and the rest of the</a:t>
            </a:r>
            <a:r>
              <a:rPr lang="en-US" sz="1600" dirty="0" smtClean="0"/>
              <a:t> PNW Tree Fruit Genotyping Lab</a:t>
            </a:r>
            <a:endParaRPr lang="en-US" sz="1600" dirty="0"/>
          </a:p>
        </p:txBody>
      </p:sp>
      <p:sp>
        <p:nvSpPr>
          <p:cNvPr id="50" name="TextBox 49"/>
          <p:cNvSpPr txBox="1"/>
          <p:nvPr/>
        </p:nvSpPr>
        <p:spPr>
          <a:xfrm>
            <a:off x="2985753" y="1878765"/>
            <a:ext cx="609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err="1" smtClean="0"/>
              <a:t>Deven</a:t>
            </a:r>
            <a:r>
              <a:rPr lang="en-US" sz="1600" dirty="0" smtClean="0"/>
              <a:t> See (Western Regional Small Grains Genotyping Lab)</a:t>
            </a:r>
            <a:endParaRPr lang="en-US" sz="1600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971800" y="5672452"/>
            <a:ext cx="3200400" cy="103314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52399" y="4393910"/>
            <a:ext cx="2514600" cy="33049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56" name="TextBox 55"/>
          <p:cNvSpPr txBox="1"/>
          <p:nvPr/>
        </p:nvSpPr>
        <p:spPr>
          <a:xfrm>
            <a:off x="2985753" y="2233530"/>
            <a:ext cx="609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Technical staff of the Washington Apple Breeding Program</a:t>
            </a:r>
            <a:endParaRPr lang="en-US" sz="1600" dirty="0"/>
          </a:p>
        </p:txBody>
      </p:sp>
      <p:sp>
        <p:nvSpPr>
          <p:cNvPr id="57" name="TextBox 56"/>
          <p:cNvSpPr txBox="1"/>
          <p:nvPr/>
        </p:nvSpPr>
        <p:spPr>
          <a:xfrm>
            <a:off x="2985753" y="2588295"/>
            <a:ext cx="6096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Technical staff of the PNW Sweet Cherry Breeding Program</a:t>
            </a:r>
            <a:endParaRPr lang="en-US" sz="1600" dirty="0"/>
          </a:p>
        </p:txBody>
      </p:sp>
      <p:sp>
        <p:nvSpPr>
          <p:cNvPr id="58" name="TextBox 57"/>
          <p:cNvSpPr txBox="1"/>
          <p:nvPr/>
        </p:nvSpPr>
        <p:spPr>
          <a:xfrm>
            <a:off x="7329153" y="4362120"/>
            <a:ext cx="1752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Bruce </a:t>
            </a:r>
            <a:r>
              <a:rPr lang="en-US" sz="1600" dirty="0" err="1" smtClean="0"/>
              <a:t>Barritt</a:t>
            </a:r>
            <a:endParaRPr lang="en-US" sz="1600" dirty="0"/>
          </a:p>
        </p:txBody>
      </p:sp>
      <p:sp>
        <p:nvSpPr>
          <p:cNvPr id="59" name="TextBox 58"/>
          <p:cNvSpPr txBox="1"/>
          <p:nvPr/>
        </p:nvSpPr>
        <p:spPr>
          <a:xfrm>
            <a:off x="7405353" y="4716885"/>
            <a:ext cx="167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Jim Olmstead</a:t>
            </a:r>
            <a:endParaRPr lang="en-US" sz="1600" dirty="0"/>
          </a:p>
        </p:txBody>
      </p:sp>
      <p:sp>
        <p:nvSpPr>
          <p:cNvPr id="61" name="TextBox 60"/>
          <p:cNvSpPr txBox="1"/>
          <p:nvPr/>
        </p:nvSpPr>
        <p:spPr>
          <a:xfrm>
            <a:off x="2833353" y="2943060"/>
            <a:ext cx="6248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err="1" smtClean="0"/>
              <a:t>Yanmin</a:t>
            </a:r>
            <a:r>
              <a:rPr lang="en-US" sz="1600" dirty="0" smtClean="0"/>
              <a:t> Zhu </a:t>
            </a:r>
            <a:r>
              <a:rPr lang="en-US" sz="1400" dirty="0" smtClean="0"/>
              <a:t>and other members of our </a:t>
            </a:r>
            <a:r>
              <a:rPr lang="en-US" sz="1600" dirty="0" smtClean="0"/>
              <a:t>advisory GGB Teams</a:t>
            </a:r>
            <a:endParaRPr lang="en-US" sz="1600" dirty="0"/>
          </a:p>
        </p:txBody>
      </p:sp>
      <p:sp>
        <p:nvSpPr>
          <p:cNvPr id="62" name="TextBox 61"/>
          <p:cNvSpPr txBox="1"/>
          <p:nvPr/>
        </p:nvSpPr>
        <p:spPr>
          <a:xfrm>
            <a:off x="2833353" y="3652590"/>
            <a:ext cx="6248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Sue Gardiner and David </a:t>
            </a:r>
            <a:r>
              <a:rPr lang="en-US" sz="1600" dirty="0" err="1" smtClean="0"/>
              <a:t>Chagné</a:t>
            </a:r>
            <a:endParaRPr lang="en-US" sz="1600" dirty="0"/>
          </a:p>
        </p:txBody>
      </p:sp>
      <p:sp>
        <p:nvSpPr>
          <p:cNvPr id="63" name="TextBox 62"/>
          <p:cNvSpPr txBox="1"/>
          <p:nvPr/>
        </p:nvSpPr>
        <p:spPr>
          <a:xfrm>
            <a:off x="7481553" y="4007355"/>
            <a:ext cx="1600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Marco </a:t>
            </a:r>
            <a:r>
              <a:rPr lang="en-US" sz="1600" dirty="0" err="1" smtClean="0"/>
              <a:t>Bink</a:t>
            </a:r>
            <a:endParaRPr lang="en-US" sz="1600" dirty="0"/>
          </a:p>
        </p:txBody>
      </p:sp>
      <p:sp>
        <p:nvSpPr>
          <p:cNvPr id="64" name="TextBox 63"/>
          <p:cNvSpPr txBox="1"/>
          <p:nvPr/>
        </p:nvSpPr>
        <p:spPr>
          <a:xfrm>
            <a:off x="3823953" y="5071646"/>
            <a:ext cx="5257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RosBREED participants and Advisory Panel members</a:t>
            </a:r>
            <a:endParaRPr lang="en-US" sz="1600" dirty="0"/>
          </a:p>
        </p:txBody>
      </p:sp>
      <p:sp>
        <p:nvSpPr>
          <p:cNvPr id="27" name="TextBox 26"/>
          <p:cNvSpPr txBox="1"/>
          <p:nvPr/>
        </p:nvSpPr>
        <p:spPr>
          <a:xfrm>
            <a:off x="2832279" y="3297825"/>
            <a:ext cx="6248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/>
              <a:t>NRI apple texture project participants</a:t>
            </a:r>
            <a:endParaRPr 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54"/>
          <p:cNvSpPr/>
          <p:nvPr/>
        </p:nvSpPr>
        <p:spPr>
          <a:xfrm>
            <a:off x="533400" y="914400"/>
            <a:ext cx="7848600" cy="5410200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/>
          <p:nvPr/>
        </p:nvCxnSpPr>
        <p:spPr>
          <a:xfrm>
            <a:off x="1219200" y="5334000"/>
            <a:ext cx="67056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219200" y="2286000"/>
            <a:ext cx="67056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Our MAB Team 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9" descr="http://www.old.rosbreed.org/sites/www.rosbreed.org/files/Kate%20Evans_fruit.JPG"/>
          <p:cNvPicPr>
            <a:picLocks noChangeAspect="1" noChangeArrowheads="1"/>
          </p:cNvPicPr>
          <p:nvPr/>
        </p:nvPicPr>
        <p:blipFill>
          <a:blip r:embed="rId7" cstate="print"/>
          <a:srcRect r="28572"/>
          <a:stretch>
            <a:fillRect/>
          </a:stretch>
        </p:blipFill>
        <p:spPr bwMode="auto">
          <a:xfrm>
            <a:off x="1828800" y="1143000"/>
            <a:ext cx="2285999" cy="2273635"/>
          </a:xfrm>
          <a:prstGeom prst="ellipse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8" name="Picture 41" descr="http://www.old.rosbreed.org/sites/www.rosbreed.org/files/Oraguzie3.jpg"/>
          <p:cNvPicPr>
            <a:picLocks noChangeAspect="1" noChangeArrowheads="1"/>
          </p:cNvPicPr>
          <p:nvPr/>
        </p:nvPicPr>
        <p:blipFill>
          <a:blip r:embed="rId8" cstate="print"/>
          <a:srcRect r="17073"/>
          <a:stretch>
            <a:fillRect/>
          </a:stretch>
        </p:blipFill>
        <p:spPr bwMode="auto">
          <a:xfrm>
            <a:off x="5029200" y="1174160"/>
            <a:ext cx="2286000" cy="2258506"/>
          </a:xfrm>
          <a:prstGeom prst="ellipse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2" name="TextBox 21"/>
          <p:cNvSpPr txBox="1"/>
          <p:nvPr/>
        </p:nvSpPr>
        <p:spPr>
          <a:xfrm>
            <a:off x="3048000" y="4953000"/>
            <a:ext cx="2971800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Molecular Geneticist</a:t>
            </a:r>
          </a:p>
          <a:p>
            <a:pPr algn="ctr"/>
            <a:r>
              <a:rPr lang="en-US" sz="1600" dirty="0" smtClean="0"/>
              <a:t>(</a:t>
            </a:r>
            <a:r>
              <a:rPr lang="en-US" sz="1600" i="1" dirty="0" smtClean="0"/>
              <a:t>Cameron Peace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1524000" y="2971800"/>
            <a:ext cx="2895600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Apple Breeder</a:t>
            </a:r>
          </a:p>
          <a:p>
            <a:pPr algn="ctr"/>
            <a:r>
              <a:rPr lang="en-US" sz="1600" dirty="0" smtClean="0"/>
              <a:t>(</a:t>
            </a:r>
            <a:r>
              <a:rPr lang="en-US" sz="1600" i="1" dirty="0" smtClean="0"/>
              <a:t>Kate Evans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27" name="TextBox 26"/>
          <p:cNvSpPr txBox="1"/>
          <p:nvPr/>
        </p:nvSpPr>
        <p:spPr>
          <a:xfrm>
            <a:off x="4724400" y="2993886"/>
            <a:ext cx="2895600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Sw. Cherry Breeder</a:t>
            </a:r>
          </a:p>
          <a:p>
            <a:pPr algn="ctr"/>
            <a:r>
              <a:rPr lang="en-US" sz="1600" dirty="0" smtClean="0"/>
              <a:t>(</a:t>
            </a:r>
            <a:r>
              <a:rPr lang="en-US" sz="1600" i="1" dirty="0" err="1" smtClean="0"/>
              <a:t>Nnadozie</a:t>
            </a:r>
            <a:r>
              <a:rPr lang="en-US" sz="1600" i="1" dirty="0" smtClean="0"/>
              <a:t> </a:t>
            </a:r>
            <a:r>
              <a:rPr lang="en-US" sz="1600" i="1" dirty="0" err="1" smtClean="0"/>
              <a:t>Oraguzie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19" name="TextBox 18"/>
          <p:cNvSpPr txBox="1"/>
          <p:nvPr/>
        </p:nvSpPr>
        <p:spPr>
          <a:xfrm>
            <a:off x="838200" y="5921514"/>
            <a:ext cx="4343400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Advisors</a:t>
            </a:r>
          </a:p>
          <a:p>
            <a:pPr algn="ctr"/>
            <a:r>
              <a:rPr lang="en-US" sz="1600" dirty="0" smtClean="0"/>
              <a:t>(</a:t>
            </a:r>
            <a:r>
              <a:rPr lang="en-US" sz="1600" i="1" dirty="0" smtClean="0"/>
              <a:t>GGB Teams, Industry Advisory Committees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cxnSp>
        <p:nvCxnSpPr>
          <p:cNvPr id="38" name="Straight Connector 37"/>
          <p:cNvCxnSpPr/>
          <p:nvPr/>
        </p:nvCxnSpPr>
        <p:spPr>
          <a:xfrm rot="5400000">
            <a:off x="-304800" y="3810000"/>
            <a:ext cx="30480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rot="5400000">
            <a:off x="6400800" y="3810000"/>
            <a:ext cx="30480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>
            <a:stCxn id="24" idx="2"/>
          </p:cNvCxnSpPr>
          <p:nvPr/>
        </p:nvCxnSpPr>
        <p:spPr>
          <a:xfrm rot="5400000">
            <a:off x="2830443" y="3821043"/>
            <a:ext cx="28271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 rot="5400000">
            <a:off x="6030843" y="3821042"/>
            <a:ext cx="282715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438400" y="3962400"/>
            <a:ext cx="4343400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Genetic Screening Service</a:t>
            </a:r>
          </a:p>
          <a:p>
            <a:pPr algn="ctr"/>
            <a:r>
              <a:rPr lang="en-US" sz="1600" dirty="0" smtClean="0"/>
              <a:t>(</a:t>
            </a:r>
            <a:r>
              <a:rPr lang="en-US" sz="1600" i="1" dirty="0" smtClean="0"/>
              <a:t>Pacific Northwest Tree Fruit Genotyping Lab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cxnSp>
        <p:nvCxnSpPr>
          <p:cNvPr id="54" name="Straight Connector 53"/>
          <p:cNvCxnSpPr/>
          <p:nvPr/>
        </p:nvCxnSpPr>
        <p:spPr>
          <a:xfrm rot="5400000">
            <a:off x="4430643" y="4811643"/>
            <a:ext cx="28271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Picture 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019800" y="5965233"/>
            <a:ext cx="2057400" cy="664167"/>
          </a:xfrm>
          <a:prstGeom prst="rect">
            <a:avLst/>
          </a:prstGeom>
          <a:noFill/>
          <a:ln w="57150">
            <a:solidFill>
              <a:schemeClr val="tx1"/>
            </a:solidFill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Local Industry Support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1311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Vital Ingredient:</a:t>
            </a:r>
          </a:p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Local Industry Support</a:t>
            </a:r>
            <a:endParaRPr lang="en-US" sz="3600" dirty="0">
              <a:solidFill>
                <a:srgbClr val="570000"/>
              </a:solidFill>
            </a:endParaRPr>
          </a:p>
        </p:txBody>
      </p:sp>
      <p:sp>
        <p:nvSpPr>
          <p:cNvPr id="3075" name="Text Box 38"/>
          <p:cNvSpPr txBox="1">
            <a:spLocks noChangeArrowheads="1"/>
          </p:cNvSpPr>
          <p:nvPr/>
        </p:nvSpPr>
        <p:spPr bwMode="auto">
          <a:xfrm>
            <a:off x="533400" y="2232898"/>
            <a:ext cx="8610600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300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for…</a:t>
            </a:r>
          </a:p>
          <a:p>
            <a:pPr marL="457200" indent="-457200">
              <a:spcBef>
                <a:spcPts val="600"/>
              </a:spcBef>
              <a:spcAft>
                <a:spcPts val="0"/>
              </a:spcAft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Science-based innovation</a:t>
            </a:r>
          </a:p>
          <a:p>
            <a:pPr marL="457200" indent="-457200">
              <a:spcBef>
                <a:spcPts val="3000"/>
              </a:spcBef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570000"/>
                </a:solidFill>
              </a:rPr>
              <a:t>Breeding program</a:t>
            </a:r>
            <a:endParaRPr lang="en-US" sz="32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" name="Text Box 38"/>
          <p:cNvSpPr txBox="1">
            <a:spLocks noChangeArrowheads="1"/>
          </p:cNvSpPr>
          <p:nvPr/>
        </p:nvSpPr>
        <p:spPr bwMode="auto">
          <a:xfrm>
            <a:off x="533400" y="5105400"/>
            <a:ext cx="59436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7200" indent="-457200">
              <a:spcBef>
                <a:spcPts val="0"/>
              </a:spcBef>
            </a:pPr>
            <a:r>
              <a:rPr lang="en-US" sz="3200" dirty="0" smtClean="0">
                <a:solidFill>
                  <a:srgbClr val="570000"/>
                </a:solidFill>
              </a:rPr>
              <a:t>but..</a:t>
            </a:r>
          </a:p>
          <a:p>
            <a:pPr marL="457200" indent="-457200">
              <a:spcBef>
                <a:spcPts val="0"/>
              </a:spcBef>
            </a:pPr>
            <a:r>
              <a:rPr lang="en-US" sz="3200" i="1" dirty="0" smtClean="0">
                <a:solidFill>
                  <a:srgbClr val="570000"/>
                </a:solidFill>
              </a:rPr>
              <a:t>Industry support only comes</a:t>
            </a:r>
          </a:p>
          <a:p>
            <a:pPr marL="457200" indent="-457200">
              <a:spcBef>
                <a:spcPts val="0"/>
              </a:spcBef>
            </a:pPr>
            <a:r>
              <a:rPr lang="en-US" sz="3200" i="1" dirty="0" smtClean="0">
                <a:solidFill>
                  <a:srgbClr val="570000"/>
                </a:solidFill>
              </a:rPr>
              <a:t>with industry relevance</a:t>
            </a:r>
            <a:endParaRPr lang="en-US" sz="3200" i="1" dirty="0">
              <a:solidFill>
                <a:srgbClr val="570000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477000" y="4876870"/>
            <a:ext cx="2667000" cy="1981130"/>
            <a:chOff x="6477000" y="4876870"/>
            <a:chExt cx="2667000" cy="1981130"/>
          </a:xfrm>
        </p:grpSpPr>
        <p:pic>
          <p:nvPicPr>
            <p:cNvPr id="18" name="Picture 20" descr="r164591_608463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6477000" y="4876870"/>
              <a:ext cx="2667000" cy="1981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9" name="Freeform 18"/>
            <p:cNvSpPr/>
            <p:nvPr/>
          </p:nvSpPr>
          <p:spPr>
            <a:xfrm>
              <a:off x="8284369" y="5048249"/>
              <a:ext cx="307181" cy="371476"/>
            </a:xfrm>
            <a:custGeom>
              <a:avLst/>
              <a:gdLst>
                <a:gd name="connsiteX0" fmla="*/ 0 w 457200"/>
                <a:gd name="connsiteY0" fmla="*/ 0 h 381000"/>
                <a:gd name="connsiteX1" fmla="*/ 4572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81000 h 381000"/>
                <a:gd name="connsiteX4" fmla="*/ 0 w 457200"/>
                <a:gd name="connsiteY4" fmla="*/ 0 h 381000"/>
                <a:gd name="connsiteX0" fmla="*/ 0 w 457200"/>
                <a:gd name="connsiteY0" fmla="*/ 0 h 381000"/>
                <a:gd name="connsiteX1" fmla="*/ 4572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04800 h 381000"/>
                <a:gd name="connsiteX4" fmla="*/ 0 w 457200"/>
                <a:gd name="connsiteY4" fmla="*/ 0 h 381000"/>
                <a:gd name="connsiteX0" fmla="*/ 0 w 457200"/>
                <a:gd name="connsiteY0" fmla="*/ 0 h 381000"/>
                <a:gd name="connsiteX1" fmla="*/ 2286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04800 h 381000"/>
                <a:gd name="connsiteX4" fmla="*/ 0 w 457200"/>
                <a:gd name="connsiteY4" fmla="*/ 0 h 381000"/>
                <a:gd name="connsiteX0" fmla="*/ 0 w 228600"/>
                <a:gd name="connsiteY0" fmla="*/ 0 h 304800"/>
                <a:gd name="connsiteX1" fmla="*/ 228600 w 228600"/>
                <a:gd name="connsiteY1" fmla="*/ 0 h 304800"/>
                <a:gd name="connsiteX2" fmla="*/ 152400 w 228600"/>
                <a:gd name="connsiteY2" fmla="*/ 304800 h 304800"/>
                <a:gd name="connsiteX3" fmla="*/ 0 w 228600"/>
                <a:gd name="connsiteY3" fmla="*/ 304800 h 304800"/>
                <a:gd name="connsiteX4" fmla="*/ 0 w 228600"/>
                <a:gd name="connsiteY4" fmla="*/ 0 h 304800"/>
                <a:gd name="connsiteX0" fmla="*/ 76200 w 304800"/>
                <a:gd name="connsiteY0" fmla="*/ 0 h 304800"/>
                <a:gd name="connsiteX1" fmla="*/ 304800 w 304800"/>
                <a:gd name="connsiteY1" fmla="*/ 0 h 304800"/>
                <a:gd name="connsiteX2" fmla="*/ 228600 w 304800"/>
                <a:gd name="connsiteY2" fmla="*/ 304800 h 304800"/>
                <a:gd name="connsiteX3" fmla="*/ 0 w 304800"/>
                <a:gd name="connsiteY3" fmla="*/ 228600 h 304800"/>
                <a:gd name="connsiteX4" fmla="*/ 76200 w 304800"/>
                <a:gd name="connsiteY4" fmla="*/ 0 h 304800"/>
                <a:gd name="connsiteX0" fmla="*/ 7143 w 304800"/>
                <a:gd name="connsiteY0" fmla="*/ 0 h 411953"/>
                <a:gd name="connsiteX1" fmla="*/ 304800 w 304800"/>
                <a:gd name="connsiteY1" fmla="*/ 107153 h 411953"/>
                <a:gd name="connsiteX2" fmla="*/ 228600 w 304800"/>
                <a:gd name="connsiteY2" fmla="*/ 411953 h 411953"/>
                <a:gd name="connsiteX3" fmla="*/ 0 w 304800"/>
                <a:gd name="connsiteY3" fmla="*/ 335753 h 411953"/>
                <a:gd name="connsiteX4" fmla="*/ 7143 w 304800"/>
                <a:gd name="connsiteY4" fmla="*/ 0 h 411953"/>
                <a:gd name="connsiteX0" fmla="*/ 33334 w 330991"/>
                <a:gd name="connsiteY0" fmla="*/ 0 h 411953"/>
                <a:gd name="connsiteX1" fmla="*/ 330991 w 330991"/>
                <a:gd name="connsiteY1" fmla="*/ 107153 h 411953"/>
                <a:gd name="connsiteX2" fmla="*/ 254791 w 330991"/>
                <a:gd name="connsiteY2" fmla="*/ 411953 h 411953"/>
                <a:gd name="connsiteX3" fmla="*/ 0 w 330991"/>
                <a:gd name="connsiteY3" fmla="*/ 373858 h 411953"/>
                <a:gd name="connsiteX4" fmla="*/ 33334 w 330991"/>
                <a:gd name="connsiteY4" fmla="*/ 0 h 411953"/>
                <a:gd name="connsiteX0" fmla="*/ 47619 w 345276"/>
                <a:gd name="connsiteY0" fmla="*/ 0 h 411953"/>
                <a:gd name="connsiteX1" fmla="*/ 345276 w 345276"/>
                <a:gd name="connsiteY1" fmla="*/ 107153 h 411953"/>
                <a:gd name="connsiteX2" fmla="*/ 269076 w 345276"/>
                <a:gd name="connsiteY2" fmla="*/ 411953 h 411953"/>
                <a:gd name="connsiteX3" fmla="*/ 0 w 345276"/>
                <a:gd name="connsiteY3" fmla="*/ 335762 h 411953"/>
                <a:gd name="connsiteX4" fmla="*/ 47619 w 345276"/>
                <a:gd name="connsiteY4" fmla="*/ 0 h 411953"/>
                <a:gd name="connsiteX0" fmla="*/ 47619 w 316705"/>
                <a:gd name="connsiteY0" fmla="*/ 0 h 411953"/>
                <a:gd name="connsiteX1" fmla="*/ 316705 w 316705"/>
                <a:gd name="connsiteY1" fmla="*/ 66676 h 411953"/>
                <a:gd name="connsiteX2" fmla="*/ 269076 w 316705"/>
                <a:gd name="connsiteY2" fmla="*/ 411953 h 411953"/>
                <a:gd name="connsiteX3" fmla="*/ 0 w 316705"/>
                <a:gd name="connsiteY3" fmla="*/ 335762 h 411953"/>
                <a:gd name="connsiteX4" fmla="*/ 47619 w 316705"/>
                <a:gd name="connsiteY4" fmla="*/ 0 h 411953"/>
                <a:gd name="connsiteX0" fmla="*/ 47619 w 316705"/>
                <a:gd name="connsiteY0" fmla="*/ 0 h 335762"/>
                <a:gd name="connsiteX1" fmla="*/ 316705 w 316705"/>
                <a:gd name="connsiteY1" fmla="*/ 66676 h 335762"/>
                <a:gd name="connsiteX2" fmla="*/ 240506 w 316705"/>
                <a:gd name="connsiteY2" fmla="*/ 295276 h 335762"/>
                <a:gd name="connsiteX3" fmla="*/ 0 w 316705"/>
                <a:gd name="connsiteY3" fmla="*/ 335762 h 335762"/>
                <a:gd name="connsiteX4" fmla="*/ 47619 w 316705"/>
                <a:gd name="connsiteY4" fmla="*/ 0 h 335762"/>
                <a:gd name="connsiteX0" fmla="*/ 47619 w 316705"/>
                <a:gd name="connsiteY0" fmla="*/ 0 h 371476"/>
                <a:gd name="connsiteX1" fmla="*/ 316705 w 316705"/>
                <a:gd name="connsiteY1" fmla="*/ 66676 h 371476"/>
                <a:gd name="connsiteX2" fmla="*/ 240506 w 316705"/>
                <a:gd name="connsiteY2" fmla="*/ 371476 h 371476"/>
                <a:gd name="connsiteX3" fmla="*/ 0 w 316705"/>
                <a:gd name="connsiteY3" fmla="*/ 335762 h 371476"/>
                <a:gd name="connsiteX4" fmla="*/ 47619 w 316705"/>
                <a:gd name="connsiteY4" fmla="*/ 0 h 371476"/>
                <a:gd name="connsiteX0" fmla="*/ 47619 w 307181"/>
                <a:gd name="connsiteY0" fmla="*/ 0 h 371476"/>
                <a:gd name="connsiteX1" fmla="*/ 307181 w 307181"/>
                <a:gd name="connsiteY1" fmla="*/ 85726 h 371476"/>
                <a:gd name="connsiteX2" fmla="*/ 240506 w 307181"/>
                <a:gd name="connsiteY2" fmla="*/ 371476 h 371476"/>
                <a:gd name="connsiteX3" fmla="*/ 0 w 307181"/>
                <a:gd name="connsiteY3" fmla="*/ 335762 h 371476"/>
                <a:gd name="connsiteX4" fmla="*/ 47619 w 307181"/>
                <a:gd name="connsiteY4" fmla="*/ 0 h 371476"/>
                <a:gd name="connsiteX0" fmla="*/ 47619 w 307181"/>
                <a:gd name="connsiteY0" fmla="*/ 0 h 371476"/>
                <a:gd name="connsiteX1" fmla="*/ 307181 w 307181"/>
                <a:gd name="connsiteY1" fmla="*/ 9526 h 371476"/>
                <a:gd name="connsiteX2" fmla="*/ 240506 w 307181"/>
                <a:gd name="connsiteY2" fmla="*/ 371476 h 371476"/>
                <a:gd name="connsiteX3" fmla="*/ 0 w 307181"/>
                <a:gd name="connsiteY3" fmla="*/ 335762 h 371476"/>
                <a:gd name="connsiteX4" fmla="*/ 47619 w 307181"/>
                <a:gd name="connsiteY4" fmla="*/ 0 h 37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81" h="371476">
                  <a:moveTo>
                    <a:pt x="47619" y="0"/>
                  </a:moveTo>
                  <a:lnTo>
                    <a:pt x="307181" y="9526"/>
                  </a:lnTo>
                  <a:lnTo>
                    <a:pt x="240506" y="371476"/>
                  </a:lnTo>
                  <a:lnTo>
                    <a:pt x="0" y="335762"/>
                  </a:lnTo>
                  <a:lnTo>
                    <a:pt x="476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 rot="325950">
              <a:off x="8115300" y="504825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isometricOffAxis1Left">
                  <a:rot lat="21456055" lon="3865941" rev="21327383"/>
                </a:camera>
                <a:lightRig rig="threePt" dir="t"/>
              </a:scene3d>
            </a:bodyPr>
            <a:lstStyle/>
            <a:p>
              <a:r>
                <a:rPr lang="en-US" sz="1800" dirty="0" smtClean="0"/>
                <a:t>WA2</a:t>
              </a:r>
              <a:endParaRPr lang="en-US" sz="1800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4"/>
          <p:cNvPicPr>
            <a:picLocks noChangeAspect="1" noChangeArrowheads="1"/>
          </p:cNvPicPr>
          <p:nvPr/>
        </p:nvPicPr>
        <p:blipFill>
          <a:blip r:embed="rId2" cstate="print"/>
          <a:srcRect l="29917" t="1099"/>
          <a:stretch>
            <a:fillRect/>
          </a:stretch>
        </p:blipFill>
        <p:spPr bwMode="auto">
          <a:xfrm>
            <a:off x="0" y="0"/>
            <a:ext cx="64262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Rectangle 23"/>
          <p:cNvSpPr/>
          <p:nvPr/>
        </p:nvSpPr>
        <p:spPr>
          <a:xfrm>
            <a:off x="0" y="0"/>
            <a:ext cx="6477000" cy="6858000"/>
          </a:xfrm>
          <a:prstGeom prst="rect">
            <a:avLst/>
          </a:prstGeom>
          <a:gradFill flip="none" rotWithShape="1">
            <a:gsLst>
              <a:gs pos="0">
                <a:srgbClr val="DEE8BC">
                  <a:alpha val="0"/>
                </a:srgbClr>
              </a:gs>
              <a:gs pos="100000">
                <a:srgbClr val="DEE8BC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 flipH="1">
            <a:off x="-2" y="-12880"/>
            <a:ext cx="2438401" cy="2703871"/>
            <a:chOff x="4332" y="1008"/>
            <a:chExt cx="1428" cy="1584"/>
          </a:xfrm>
        </p:grpSpPr>
        <p:grpSp>
          <p:nvGrpSpPr>
            <p:cNvPr id="3" name="Group 9"/>
            <p:cNvGrpSpPr>
              <a:grpSpLocks/>
            </p:cNvGrpSpPr>
            <p:nvPr/>
          </p:nvGrpSpPr>
          <p:grpSpPr bwMode="auto">
            <a:xfrm flipH="1">
              <a:off x="4332" y="1008"/>
              <a:ext cx="1428" cy="1584"/>
              <a:chOff x="0" y="1752600"/>
              <a:chExt cx="2679700" cy="2971800"/>
            </a:xfrm>
          </p:grpSpPr>
          <p:pic>
            <p:nvPicPr>
              <p:cNvPr id="28" name="Picture 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1575"/>
              <a:stretch>
                <a:fillRect/>
              </a:stretch>
            </p:blipFill>
            <p:spPr bwMode="auto">
              <a:xfrm>
                <a:off x="0" y="1752600"/>
                <a:ext cx="2679700" cy="29718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Oval 14"/>
              <p:cNvSpPr>
                <a:spLocks noChangeArrowheads="1"/>
              </p:cNvSpPr>
              <p:nvPr/>
            </p:nvSpPr>
            <p:spPr bwMode="auto">
              <a:xfrm>
                <a:off x="1441450" y="3460750"/>
                <a:ext cx="1062038" cy="1143000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7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656" y="2072"/>
              <a:ext cx="109" cy="3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-304800" y="2895600"/>
            <a:ext cx="3121422" cy="3962400"/>
            <a:chOff x="0" y="2352"/>
            <a:chExt cx="1550" cy="1968"/>
          </a:xfrm>
        </p:grpSpPr>
        <p:pic>
          <p:nvPicPr>
            <p:cNvPr id="31" name="Picture 1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0" y="2352"/>
              <a:ext cx="1550" cy="19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2" name="Oval 14"/>
            <p:cNvSpPr>
              <a:spLocks noChangeArrowheads="1"/>
            </p:cNvSpPr>
            <p:nvPr/>
          </p:nvSpPr>
          <p:spPr bwMode="auto">
            <a:xfrm flipH="1">
              <a:off x="459" y="2510"/>
              <a:ext cx="789" cy="85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3" name="Picture 16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768" y="2736"/>
              <a:ext cx="18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-152400" y="3016250"/>
            <a:ext cx="91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sz="4800" dirty="0" smtClean="0">
                <a:solidFill>
                  <a:srgbClr val="570000"/>
                </a:solidFill>
              </a:rPr>
              <a:t>Breeding Decisions</a:t>
            </a:r>
            <a:endParaRPr lang="en-US" sz="4800" dirty="0">
              <a:solidFill>
                <a:srgbClr val="57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Picture 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14399"/>
            <a:ext cx="2756730" cy="20684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74" name="Text Box 37"/>
          <p:cNvSpPr txBox="1">
            <a:spLocks noChangeArrowheads="1"/>
          </p:cNvSpPr>
          <p:nvPr/>
        </p:nvSpPr>
        <p:spPr bwMode="auto">
          <a:xfrm>
            <a:off x="0" y="120650"/>
            <a:ext cx="9144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3600" dirty="0" smtClean="0">
                <a:solidFill>
                  <a:srgbClr val="570000"/>
                </a:solidFill>
              </a:rPr>
              <a:t>Breeding Decisions</a:t>
            </a:r>
            <a:endParaRPr lang="en-US" sz="3600" dirty="0">
              <a:solidFill>
                <a:srgbClr val="570000"/>
              </a:solidFill>
            </a:endParaRPr>
          </a:p>
        </p:txBody>
      </p:sp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285163" y="22225"/>
            <a:ext cx="741363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05800" y="152400"/>
            <a:ext cx="698679" cy="594133"/>
            <a:chOff x="838200" y="4572000"/>
            <a:chExt cx="1252537" cy="1349375"/>
          </a:xfrm>
        </p:grpSpPr>
        <p:sp>
          <p:nvSpPr>
            <p:cNvPr id="28" name="Oval 14"/>
            <p:cNvSpPr>
              <a:spLocks noChangeArrowheads="1"/>
            </p:cNvSpPr>
            <p:nvPr/>
          </p:nvSpPr>
          <p:spPr bwMode="auto">
            <a:xfrm flipH="1">
              <a:off x="838200" y="4572000"/>
              <a:ext cx="1252537" cy="1349375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FF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eaLnBrk="0" hangingPunct="0"/>
              <a:endParaRPr lang="en-US" sz="2400"/>
            </a:p>
          </p:txBody>
        </p:sp>
        <p:pic>
          <p:nvPicPr>
            <p:cNvPr id="29" name="Picture 10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295400" y="4889500"/>
              <a:ext cx="317500" cy="7953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21"/>
          <p:cNvGrpSpPr/>
          <p:nvPr/>
        </p:nvGrpSpPr>
        <p:grpSpPr>
          <a:xfrm>
            <a:off x="7870825" y="45679"/>
            <a:ext cx="739775" cy="766763"/>
            <a:chOff x="8305800" y="28575"/>
            <a:chExt cx="739775" cy="766763"/>
          </a:xfrm>
        </p:grpSpPr>
        <p:pic>
          <p:nvPicPr>
            <p:cNvPr id="23" name="Picture 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305800" y="28575"/>
              <a:ext cx="685800" cy="766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8610600" y="425450"/>
              <a:ext cx="434975" cy="369888"/>
              <a:chOff x="838200" y="4572000"/>
              <a:chExt cx="1252537" cy="1349375"/>
            </a:xfrm>
          </p:grpSpPr>
          <p:sp>
            <p:nvSpPr>
              <p:cNvPr id="25" name="Oval 14"/>
              <p:cNvSpPr>
                <a:spLocks noChangeArrowheads="1"/>
              </p:cNvSpPr>
              <p:nvPr/>
            </p:nvSpPr>
            <p:spPr bwMode="auto">
              <a:xfrm flipH="1">
                <a:off x="838200" y="4572000"/>
                <a:ext cx="1252537" cy="1349375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eaLnBrk="0" hangingPunct="0"/>
                <a:endParaRPr lang="en-US" sz="2400"/>
              </a:p>
            </p:txBody>
          </p:sp>
          <p:pic>
            <p:nvPicPr>
              <p:cNvPr id="26" name="Picture 10"/>
              <p:cNvPicPr>
                <a:picLocks noChangeAspect="1" noChangeArrowheads="1"/>
              </p:cNvPicPr>
              <p:nvPr/>
            </p:nvPicPr>
            <p:blipFill>
              <a:blip r:embed="rId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1295400" y="4889500"/>
                <a:ext cx="317500" cy="7953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95400" y="1707773"/>
            <a:ext cx="2590800" cy="18736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6200" y="152400"/>
            <a:ext cx="1371600" cy="59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926039" y="2679878"/>
            <a:ext cx="2725640" cy="2057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10" cstate="print">
            <a:lum contrast="20000"/>
          </a:blip>
          <a:srcRect/>
          <a:stretch>
            <a:fillRect/>
          </a:stretch>
        </p:blipFill>
        <p:spPr bwMode="auto">
          <a:xfrm>
            <a:off x="4800600" y="3911780"/>
            <a:ext cx="2590800" cy="19556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6" name="Group 35"/>
          <p:cNvGrpSpPr/>
          <p:nvPr/>
        </p:nvGrpSpPr>
        <p:grpSpPr>
          <a:xfrm>
            <a:off x="6477000" y="4876870"/>
            <a:ext cx="2667000" cy="1981130"/>
            <a:chOff x="6477000" y="4876870"/>
            <a:chExt cx="2667000" cy="1981130"/>
          </a:xfrm>
        </p:grpSpPr>
        <p:pic>
          <p:nvPicPr>
            <p:cNvPr id="31" name="Picture 20" descr="r164591_608463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477000" y="4876870"/>
              <a:ext cx="2667000" cy="19811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" name="Freeform 34"/>
            <p:cNvSpPr/>
            <p:nvPr/>
          </p:nvSpPr>
          <p:spPr>
            <a:xfrm>
              <a:off x="8284369" y="5048249"/>
              <a:ext cx="307181" cy="371476"/>
            </a:xfrm>
            <a:custGeom>
              <a:avLst/>
              <a:gdLst>
                <a:gd name="connsiteX0" fmla="*/ 0 w 457200"/>
                <a:gd name="connsiteY0" fmla="*/ 0 h 381000"/>
                <a:gd name="connsiteX1" fmla="*/ 4572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81000 h 381000"/>
                <a:gd name="connsiteX4" fmla="*/ 0 w 457200"/>
                <a:gd name="connsiteY4" fmla="*/ 0 h 381000"/>
                <a:gd name="connsiteX0" fmla="*/ 0 w 457200"/>
                <a:gd name="connsiteY0" fmla="*/ 0 h 381000"/>
                <a:gd name="connsiteX1" fmla="*/ 4572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04800 h 381000"/>
                <a:gd name="connsiteX4" fmla="*/ 0 w 457200"/>
                <a:gd name="connsiteY4" fmla="*/ 0 h 381000"/>
                <a:gd name="connsiteX0" fmla="*/ 0 w 457200"/>
                <a:gd name="connsiteY0" fmla="*/ 0 h 381000"/>
                <a:gd name="connsiteX1" fmla="*/ 228600 w 457200"/>
                <a:gd name="connsiteY1" fmla="*/ 0 h 381000"/>
                <a:gd name="connsiteX2" fmla="*/ 457200 w 457200"/>
                <a:gd name="connsiteY2" fmla="*/ 381000 h 381000"/>
                <a:gd name="connsiteX3" fmla="*/ 0 w 457200"/>
                <a:gd name="connsiteY3" fmla="*/ 304800 h 381000"/>
                <a:gd name="connsiteX4" fmla="*/ 0 w 457200"/>
                <a:gd name="connsiteY4" fmla="*/ 0 h 381000"/>
                <a:gd name="connsiteX0" fmla="*/ 0 w 228600"/>
                <a:gd name="connsiteY0" fmla="*/ 0 h 304800"/>
                <a:gd name="connsiteX1" fmla="*/ 228600 w 228600"/>
                <a:gd name="connsiteY1" fmla="*/ 0 h 304800"/>
                <a:gd name="connsiteX2" fmla="*/ 152400 w 228600"/>
                <a:gd name="connsiteY2" fmla="*/ 304800 h 304800"/>
                <a:gd name="connsiteX3" fmla="*/ 0 w 228600"/>
                <a:gd name="connsiteY3" fmla="*/ 304800 h 304800"/>
                <a:gd name="connsiteX4" fmla="*/ 0 w 228600"/>
                <a:gd name="connsiteY4" fmla="*/ 0 h 304800"/>
                <a:gd name="connsiteX0" fmla="*/ 76200 w 304800"/>
                <a:gd name="connsiteY0" fmla="*/ 0 h 304800"/>
                <a:gd name="connsiteX1" fmla="*/ 304800 w 304800"/>
                <a:gd name="connsiteY1" fmla="*/ 0 h 304800"/>
                <a:gd name="connsiteX2" fmla="*/ 228600 w 304800"/>
                <a:gd name="connsiteY2" fmla="*/ 304800 h 304800"/>
                <a:gd name="connsiteX3" fmla="*/ 0 w 304800"/>
                <a:gd name="connsiteY3" fmla="*/ 228600 h 304800"/>
                <a:gd name="connsiteX4" fmla="*/ 76200 w 304800"/>
                <a:gd name="connsiteY4" fmla="*/ 0 h 304800"/>
                <a:gd name="connsiteX0" fmla="*/ 7143 w 304800"/>
                <a:gd name="connsiteY0" fmla="*/ 0 h 411953"/>
                <a:gd name="connsiteX1" fmla="*/ 304800 w 304800"/>
                <a:gd name="connsiteY1" fmla="*/ 107153 h 411953"/>
                <a:gd name="connsiteX2" fmla="*/ 228600 w 304800"/>
                <a:gd name="connsiteY2" fmla="*/ 411953 h 411953"/>
                <a:gd name="connsiteX3" fmla="*/ 0 w 304800"/>
                <a:gd name="connsiteY3" fmla="*/ 335753 h 411953"/>
                <a:gd name="connsiteX4" fmla="*/ 7143 w 304800"/>
                <a:gd name="connsiteY4" fmla="*/ 0 h 411953"/>
                <a:gd name="connsiteX0" fmla="*/ 33334 w 330991"/>
                <a:gd name="connsiteY0" fmla="*/ 0 h 411953"/>
                <a:gd name="connsiteX1" fmla="*/ 330991 w 330991"/>
                <a:gd name="connsiteY1" fmla="*/ 107153 h 411953"/>
                <a:gd name="connsiteX2" fmla="*/ 254791 w 330991"/>
                <a:gd name="connsiteY2" fmla="*/ 411953 h 411953"/>
                <a:gd name="connsiteX3" fmla="*/ 0 w 330991"/>
                <a:gd name="connsiteY3" fmla="*/ 373858 h 411953"/>
                <a:gd name="connsiteX4" fmla="*/ 33334 w 330991"/>
                <a:gd name="connsiteY4" fmla="*/ 0 h 411953"/>
                <a:gd name="connsiteX0" fmla="*/ 47619 w 345276"/>
                <a:gd name="connsiteY0" fmla="*/ 0 h 411953"/>
                <a:gd name="connsiteX1" fmla="*/ 345276 w 345276"/>
                <a:gd name="connsiteY1" fmla="*/ 107153 h 411953"/>
                <a:gd name="connsiteX2" fmla="*/ 269076 w 345276"/>
                <a:gd name="connsiteY2" fmla="*/ 411953 h 411953"/>
                <a:gd name="connsiteX3" fmla="*/ 0 w 345276"/>
                <a:gd name="connsiteY3" fmla="*/ 335762 h 411953"/>
                <a:gd name="connsiteX4" fmla="*/ 47619 w 345276"/>
                <a:gd name="connsiteY4" fmla="*/ 0 h 411953"/>
                <a:gd name="connsiteX0" fmla="*/ 47619 w 316705"/>
                <a:gd name="connsiteY0" fmla="*/ 0 h 411953"/>
                <a:gd name="connsiteX1" fmla="*/ 316705 w 316705"/>
                <a:gd name="connsiteY1" fmla="*/ 66676 h 411953"/>
                <a:gd name="connsiteX2" fmla="*/ 269076 w 316705"/>
                <a:gd name="connsiteY2" fmla="*/ 411953 h 411953"/>
                <a:gd name="connsiteX3" fmla="*/ 0 w 316705"/>
                <a:gd name="connsiteY3" fmla="*/ 335762 h 411953"/>
                <a:gd name="connsiteX4" fmla="*/ 47619 w 316705"/>
                <a:gd name="connsiteY4" fmla="*/ 0 h 411953"/>
                <a:gd name="connsiteX0" fmla="*/ 47619 w 316705"/>
                <a:gd name="connsiteY0" fmla="*/ 0 h 335762"/>
                <a:gd name="connsiteX1" fmla="*/ 316705 w 316705"/>
                <a:gd name="connsiteY1" fmla="*/ 66676 h 335762"/>
                <a:gd name="connsiteX2" fmla="*/ 240506 w 316705"/>
                <a:gd name="connsiteY2" fmla="*/ 295276 h 335762"/>
                <a:gd name="connsiteX3" fmla="*/ 0 w 316705"/>
                <a:gd name="connsiteY3" fmla="*/ 335762 h 335762"/>
                <a:gd name="connsiteX4" fmla="*/ 47619 w 316705"/>
                <a:gd name="connsiteY4" fmla="*/ 0 h 335762"/>
                <a:gd name="connsiteX0" fmla="*/ 47619 w 316705"/>
                <a:gd name="connsiteY0" fmla="*/ 0 h 371476"/>
                <a:gd name="connsiteX1" fmla="*/ 316705 w 316705"/>
                <a:gd name="connsiteY1" fmla="*/ 66676 h 371476"/>
                <a:gd name="connsiteX2" fmla="*/ 240506 w 316705"/>
                <a:gd name="connsiteY2" fmla="*/ 371476 h 371476"/>
                <a:gd name="connsiteX3" fmla="*/ 0 w 316705"/>
                <a:gd name="connsiteY3" fmla="*/ 335762 h 371476"/>
                <a:gd name="connsiteX4" fmla="*/ 47619 w 316705"/>
                <a:gd name="connsiteY4" fmla="*/ 0 h 371476"/>
                <a:gd name="connsiteX0" fmla="*/ 47619 w 307181"/>
                <a:gd name="connsiteY0" fmla="*/ 0 h 371476"/>
                <a:gd name="connsiteX1" fmla="*/ 307181 w 307181"/>
                <a:gd name="connsiteY1" fmla="*/ 85726 h 371476"/>
                <a:gd name="connsiteX2" fmla="*/ 240506 w 307181"/>
                <a:gd name="connsiteY2" fmla="*/ 371476 h 371476"/>
                <a:gd name="connsiteX3" fmla="*/ 0 w 307181"/>
                <a:gd name="connsiteY3" fmla="*/ 335762 h 371476"/>
                <a:gd name="connsiteX4" fmla="*/ 47619 w 307181"/>
                <a:gd name="connsiteY4" fmla="*/ 0 h 371476"/>
                <a:gd name="connsiteX0" fmla="*/ 47619 w 307181"/>
                <a:gd name="connsiteY0" fmla="*/ 0 h 371476"/>
                <a:gd name="connsiteX1" fmla="*/ 307181 w 307181"/>
                <a:gd name="connsiteY1" fmla="*/ 9526 h 371476"/>
                <a:gd name="connsiteX2" fmla="*/ 240506 w 307181"/>
                <a:gd name="connsiteY2" fmla="*/ 371476 h 371476"/>
                <a:gd name="connsiteX3" fmla="*/ 0 w 307181"/>
                <a:gd name="connsiteY3" fmla="*/ 335762 h 371476"/>
                <a:gd name="connsiteX4" fmla="*/ 47619 w 307181"/>
                <a:gd name="connsiteY4" fmla="*/ 0 h 37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181" h="371476">
                  <a:moveTo>
                    <a:pt x="47619" y="0"/>
                  </a:moveTo>
                  <a:lnTo>
                    <a:pt x="307181" y="9526"/>
                  </a:lnTo>
                  <a:lnTo>
                    <a:pt x="240506" y="371476"/>
                  </a:lnTo>
                  <a:lnTo>
                    <a:pt x="0" y="335762"/>
                  </a:lnTo>
                  <a:lnTo>
                    <a:pt x="476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 rot="325950">
              <a:off x="8115300" y="5048250"/>
              <a:ext cx="762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isometricOffAxis1Left">
                  <a:rot lat="21456055" lon="3865941" rev="21327383"/>
                </a:camera>
                <a:lightRig rig="threePt" dir="t"/>
              </a:scene3d>
            </a:bodyPr>
            <a:lstStyle/>
            <a:p>
              <a:r>
                <a:rPr lang="en-US" sz="1800" dirty="0" smtClean="0"/>
                <a:t>WA2</a:t>
              </a:r>
              <a:endParaRPr lang="en-US" sz="1800" dirty="0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2743200" y="901521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smtClean="0"/>
              <a:t>Which traits to target? Which parents to use?</a:t>
            </a:r>
            <a:endParaRPr lang="en-US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3873321" y="1828800"/>
            <a:ext cx="32132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smtClean="0"/>
              <a:t>Which combinations to create?</a:t>
            </a:r>
            <a:endParaRPr lang="en-US" i="1" dirty="0"/>
          </a:p>
        </p:txBody>
      </p:sp>
      <p:sp>
        <p:nvSpPr>
          <p:cNvPr id="41" name="TextBox 40"/>
          <p:cNvSpPr txBox="1"/>
          <p:nvPr/>
        </p:nvSpPr>
        <p:spPr>
          <a:xfrm>
            <a:off x="5625921" y="2786892"/>
            <a:ext cx="259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smtClean="0"/>
              <a:t>Which seedlings to progress?</a:t>
            </a:r>
            <a:endParaRPr lang="en-US" i="1" dirty="0"/>
          </a:p>
        </p:txBody>
      </p:sp>
      <p:sp>
        <p:nvSpPr>
          <p:cNvPr id="42" name="TextBox 41"/>
          <p:cNvSpPr txBox="1"/>
          <p:nvPr/>
        </p:nvSpPr>
        <p:spPr>
          <a:xfrm>
            <a:off x="2235558" y="5029200"/>
            <a:ext cx="259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 smtClean="0"/>
              <a:t>Which selections to trial?</a:t>
            </a:r>
            <a:endParaRPr lang="en-US" i="1" dirty="0"/>
          </a:p>
        </p:txBody>
      </p:sp>
      <p:sp>
        <p:nvSpPr>
          <p:cNvPr id="43" name="TextBox 42"/>
          <p:cNvSpPr txBox="1"/>
          <p:nvPr/>
        </p:nvSpPr>
        <p:spPr>
          <a:xfrm>
            <a:off x="2616558" y="6083121"/>
            <a:ext cx="3886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 smtClean="0"/>
              <a:t>Which advanced selections to commercialize?</a:t>
            </a:r>
            <a:endParaRPr lang="en-US" i="1" dirty="0"/>
          </a:p>
        </p:txBody>
      </p:sp>
      <p:pic>
        <p:nvPicPr>
          <p:cNvPr id="2058" name="Picture 10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4313488"/>
            <a:ext cx="2514600" cy="2544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1900</TotalTime>
  <Words>1507</Words>
  <Application>Microsoft Office PowerPoint</Application>
  <PresentationFormat>On-screen Show (4:3)</PresentationFormat>
  <Paragraphs>368</Paragraphs>
  <Slides>41</Slides>
  <Notes>27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2" baseType="lpstr">
      <vt:lpstr>Default Design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</vt:vector>
  </TitlesOfParts>
  <Company>UC Kearney Ag Center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cpeace</dc:creator>
  <cp:lastModifiedBy>Cameron Peace</cp:lastModifiedBy>
  <cp:revision>84</cp:revision>
  <dcterms:created xsi:type="dcterms:W3CDTF">2009-12-24T00:17:19Z</dcterms:created>
  <dcterms:modified xsi:type="dcterms:W3CDTF">2010-12-17T19:19:17Z</dcterms:modified>
</cp:coreProperties>
</file>