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6" r:id="rId1"/>
  </p:sldMasterIdLst>
  <p:notesMasterIdLst>
    <p:notesMasterId r:id="rId3"/>
  </p:notesMasterIdLst>
  <p:sldIdLst>
    <p:sldId id="257" r:id="rId2"/>
  </p:sldIdLst>
  <p:sldSz cx="32918400" cy="43891200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1pPr>
    <a:lvl2pPr marL="2505528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2pPr>
    <a:lvl3pPr marL="5011055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3pPr>
    <a:lvl4pPr marL="7516583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4pPr>
    <a:lvl5pPr marL="10022111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5pPr>
    <a:lvl6pPr marL="12527633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6pPr>
    <a:lvl7pPr marL="15033160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7pPr>
    <a:lvl8pPr marL="17538688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8pPr>
    <a:lvl9pPr marL="20044216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9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Mercy" initials="O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95040" autoAdjust="0"/>
  </p:normalViewPr>
  <p:slideViewPr>
    <p:cSldViewPr snapToGrid="0">
      <p:cViewPr varScale="1">
        <p:scale>
          <a:sx n="25" d="100"/>
          <a:sy n="25" d="100"/>
        </p:scale>
        <p:origin x="3786" y="84"/>
      </p:cViewPr>
      <p:guideLst>
        <p:guide orient="horz" pos="1379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3AAB8-76FA-417B-B6AF-EBD5C407ED30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5A8F1-9E0E-4937-9C13-8F2768B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3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5A8F1-9E0E-4937-9C13-8F2768B74D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0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6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4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5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3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1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5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F1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Прямоугольник 26"/>
          <p:cNvSpPr/>
          <p:nvPr userDrawn="1"/>
        </p:nvSpPr>
        <p:spPr>
          <a:xfrm>
            <a:off x="-34289" y="-91741"/>
            <a:ext cx="32952689" cy="43982941"/>
          </a:xfrm>
          <a:prstGeom prst="rect">
            <a:avLst/>
          </a:prstGeom>
          <a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663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948812" y="43308913"/>
            <a:ext cx="2948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Funding for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RosBREED: Combining disease resistance with horticultural quality in new rosaceous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cultivars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provided by the Specialty Crop Research Initiative Competitive Grant 2014-51181-22378 of the USDA’s National Institute of Food and Agriculture.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" y="42579961"/>
            <a:ext cx="2743380" cy="11290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672527" y="-346486"/>
            <a:ext cx="33590927" cy="3853543"/>
            <a:chOff x="-672527" y="9307286"/>
            <a:chExt cx="33590927" cy="3853543"/>
          </a:xfrm>
        </p:grpSpPr>
        <p:sp>
          <p:nvSpPr>
            <p:cNvPr id="75" name="Rectangle 74"/>
            <p:cNvSpPr/>
            <p:nvPr/>
          </p:nvSpPr>
          <p:spPr>
            <a:xfrm>
              <a:off x="-71438" y="9542138"/>
              <a:ext cx="32989838" cy="343244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97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9894646" y="9538568"/>
              <a:ext cx="2535818" cy="35073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397" dirty="0">
                  <a:solidFill>
                    <a:schemeClr val="bg1"/>
                  </a:solidFill>
                </a:rPr>
                <a:t>Place </a:t>
              </a:r>
            </a:p>
            <a:p>
              <a:r>
                <a:rPr lang="en-US" sz="7397" dirty="0">
                  <a:solidFill>
                    <a:schemeClr val="bg1"/>
                  </a:solidFill>
                </a:rPr>
                <a:t>Logo</a:t>
              </a:r>
            </a:p>
            <a:p>
              <a:r>
                <a:rPr lang="en-US" sz="7397" dirty="0">
                  <a:solidFill>
                    <a:schemeClr val="bg1"/>
                  </a:solidFill>
                </a:rPr>
                <a:t>Here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672527" y="9307286"/>
              <a:ext cx="26766807" cy="3853543"/>
              <a:chOff x="-896702" y="-391886"/>
              <a:chExt cx="35689076" cy="513805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805" b="24639"/>
              <a:stretch/>
            </p:blipFill>
            <p:spPr>
              <a:xfrm>
                <a:off x="-896702" y="-391886"/>
                <a:ext cx="11129271" cy="513805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921" b="34960"/>
              <a:stretch/>
            </p:blipFill>
            <p:spPr>
              <a:xfrm>
                <a:off x="9231107" y="697824"/>
                <a:ext cx="25561267" cy="35269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877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</TotalTime>
  <Words>39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Mercy</dc:creator>
  <cp:lastModifiedBy>Olmstead,Mercy A</cp:lastModifiedBy>
  <cp:revision>106</cp:revision>
  <dcterms:created xsi:type="dcterms:W3CDTF">2014-11-18T20:49:50Z</dcterms:created>
  <dcterms:modified xsi:type="dcterms:W3CDTF">2016-05-17T14:43:57Z</dcterms:modified>
</cp:coreProperties>
</file>