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notesMasterIdLst>
    <p:notesMasterId r:id="rId3"/>
  </p:notesMasterIdLst>
  <p:sldIdLst>
    <p:sldId id="257" r:id="rId2"/>
  </p:sldIdLst>
  <p:sldSz cx="43891200" cy="32918400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1pPr>
    <a:lvl2pPr marL="2505528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2pPr>
    <a:lvl3pPr marL="5011055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3pPr>
    <a:lvl4pPr marL="7516583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4pPr>
    <a:lvl5pPr marL="10022111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5pPr>
    <a:lvl6pPr marL="12527633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6pPr>
    <a:lvl7pPr marL="15033160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7pPr>
    <a:lvl8pPr marL="17538688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8pPr>
    <a:lvl9pPr marL="20044216" algn="l" defTabSz="5011055" rtl="0" eaLnBrk="1" latinLnBrk="0" hangingPunct="1">
      <a:defRPr sz="98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44" userDrawn="1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Mercy" initials="O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95040" autoAdjust="0"/>
  </p:normalViewPr>
  <p:slideViewPr>
    <p:cSldViewPr snapToGrid="0">
      <p:cViewPr varScale="1">
        <p:scale>
          <a:sx n="33" d="100"/>
          <a:sy n="33" d="100"/>
        </p:scale>
        <p:origin x="1914" y="132"/>
      </p:cViewPr>
      <p:guideLst>
        <p:guide orient="horz" pos="10344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3AAB8-76FA-417B-B6AF-EBD5C407ED30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5A8F1-9E0E-4937-9C13-8F2768B7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3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</a:t>
            </a:r>
            <a:r>
              <a:rPr lang="en-US" baseline="0" dirty="0" smtClean="0"/>
              <a:t> just </a:t>
            </a:r>
            <a:r>
              <a:rPr lang="en-US" baseline="0" dirty="0" err="1" smtClean="0"/>
              <a:t>focusted</a:t>
            </a:r>
            <a:r>
              <a:rPr lang="en-US" baseline="0" dirty="0" smtClean="0"/>
              <a:t> on strawberry because blackberry isn’t listed as a target in the proposal </a:t>
            </a:r>
            <a:r>
              <a:rPr lang="en-US" baseline="0" smtClean="0"/>
              <a:t>(box 1, page 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5A8F1-9E0E-4937-9C13-8F2768B74D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0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1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3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7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1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0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4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AC151-C50E-469C-9095-41CB6F969C5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DBF4-3453-4376-9A8D-681740BE67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Прямоугольник 26"/>
          <p:cNvSpPr/>
          <p:nvPr userDrawn="1"/>
        </p:nvSpPr>
        <p:spPr>
          <a:xfrm>
            <a:off x="-45718" y="-68806"/>
            <a:ext cx="43936918" cy="32987206"/>
          </a:xfrm>
          <a:prstGeom prst="rect">
            <a:avLst/>
          </a:prstGeom>
          <a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5507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7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827286" y="32366541"/>
            <a:ext cx="313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for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RosBREED: Combining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disease resistance with horticultural quality in new rosaceous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cultivars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provided by the Specialty Crop Research Initiative Competitive Grant 2014-51181-22378 of the USDA’s National Institute of Food and Agriculture.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0822"/>
            <a:ext cx="3658844" cy="1505829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-95250" y="-78750"/>
            <a:ext cx="43986450" cy="45765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859528" y="-83510"/>
            <a:ext cx="3381090" cy="46456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Place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Logo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Here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896702" y="-391886"/>
            <a:ext cx="35689076" cy="5138057"/>
            <a:chOff x="-896702" y="-391886"/>
            <a:chExt cx="35689076" cy="51380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05" b="24639"/>
            <a:stretch/>
          </p:blipFill>
          <p:spPr>
            <a:xfrm>
              <a:off x="-896702" y="-391886"/>
              <a:ext cx="11129271" cy="513805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21" b="34960"/>
            <a:stretch/>
          </p:blipFill>
          <p:spPr>
            <a:xfrm>
              <a:off x="9231107" y="697824"/>
              <a:ext cx="25561267" cy="3526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77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61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Mercy</dc:creator>
  <cp:lastModifiedBy>Olmstead,Mercy A</cp:lastModifiedBy>
  <cp:revision>105</cp:revision>
  <dcterms:created xsi:type="dcterms:W3CDTF">2014-11-18T20:49:50Z</dcterms:created>
  <dcterms:modified xsi:type="dcterms:W3CDTF">2016-05-17T14:44:01Z</dcterms:modified>
</cp:coreProperties>
</file>